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97" r:id="rId4"/>
    <p:sldId id="298" r:id="rId5"/>
    <p:sldId id="258" r:id="rId6"/>
    <p:sldId id="299" r:id="rId7"/>
    <p:sldId id="300" r:id="rId8"/>
    <p:sldId id="259" r:id="rId9"/>
    <p:sldId id="260" r:id="rId10"/>
    <p:sldId id="304" r:id="rId11"/>
    <p:sldId id="301" r:id="rId12"/>
    <p:sldId id="302" r:id="rId13"/>
    <p:sldId id="303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9" r:id="rId22"/>
    <p:sldId id="268" r:id="rId23"/>
    <p:sldId id="270" r:id="rId24"/>
    <p:sldId id="271" r:id="rId25"/>
    <p:sldId id="272" r:id="rId26"/>
    <p:sldId id="273" r:id="rId27"/>
    <p:sldId id="305" r:id="rId28"/>
    <p:sldId id="306" r:id="rId29"/>
    <p:sldId id="307" r:id="rId30"/>
    <p:sldId id="308" r:id="rId31"/>
    <p:sldId id="274" r:id="rId32"/>
    <p:sldId id="275" r:id="rId33"/>
    <p:sldId id="276" r:id="rId34"/>
    <p:sldId id="277" r:id="rId35"/>
    <p:sldId id="278" r:id="rId36"/>
    <p:sldId id="309" r:id="rId37"/>
    <p:sldId id="279" r:id="rId38"/>
    <p:sldId id="312" r:id="rId39"/>
    <p:sldId id="310" r:id="rId40"/>
    <p:sldId id="282" r:id="rId41"/>
    <p:sldId id="283" r:id="rId42"/>
    <p:sldId id="313" r:id="rId43"/>
    <p:sldId id="314" r:id="rId44"/>
    <p:sldId id="315" r:id="rId45"/>
    <p:sldId id="284" r:id="rId46"/>
    <p:sldId id="285" r:id="rId47"/>
    <p:sldId id="286" r:id="rId48"/>
    <p:sldId id="287" r:id="rId49"/>
    <p:sldId id="288" r:id="rId50"/>
    <p:sldId id="342" r:id="rId51"/>
    <p:sldId id="343" r:id="rId52"/>
    <p:sldId id="293" r:id="rId53"/>
    <p:sldId id="320" r:id="rId54"/>
    <p:sldId id="321" r:id="rId55"/>
    <p:sldId id="290" r:id="rId56"/>
    <p:sldId id="322" r:id="rId57"/>
    <p:sldId id="323" r:id="rId58"/>
    <p:sldId id="324" r:id="rId59"/>
    <p:sldId id="291" r:id="rId60"/>
    <p:sldId id="325" r:id="rId61"/>
    <p:sldId id="326" r:id="rId62"/>
    <p:sldId id="327" r:id="rId63"/>
    <p:sldId id="328" r:id="rId64"/>
    <p:sldId id="329" r:id="rId65"/>
    <p:sldId id="289" r:id="rId66"/>
    <p:sldId id="330" r:id="rId67"/>
    <p:sldId id="331" r:id="rId68"/>
    <p:sldId id="332" r:id="rId69"/>
    <p:sldId id="333" r:id="rId70"/>
    <p:sldId id="339" r:id="rId71"/>
    <p:sldId id="334" r:id="rId72"/>
    <p:sldId id="335" r:id="rId73"/>
    <p:sldId id="336" r:id="rId74"/>
    <p:sldId id="337" r:id="rId75"/>
    <p:sldId id="338" r:id="rId76"/>
    <p:sldId id="296" r:id="rId77"/>
    <p:sldId id="280" r:id="rId78"/>
    <p:sldId id="281" r:id="rId79"/>
    <p:sldId id="295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08" y="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Wallace" userId="b9e39b6c35e59998" providerId="LiveId" clId="{AE1B9B88-B650-4490-8DD3-F97CD3BB023D}"/>
    <pc:docChg chg="undo custSel addSld delSld modSld sldOrd">
      <pc:chgData name="David Wallace" userId="b9e39b6c35e59998" providerId="LiveId" clId="{AE1B9B88-B650-4490-8DD3-F97CD3BB023D}" dt="2021-01-21T19:17:06.402" v="276" actId="14100"/>
      <pc:docMkLst>
        <pc:docMk/>
      </pc:docMkLst>
      <pc:sldChg chg="modSp mod">
        <pc:chgData name="David Wallace" userId="b9e39b6c35e59998" providerId="LiveId" clId="{AE1B9B88-B650-4490-8DD3-F97CD3BB023D}" dt="2021-01-21T19:15:52.205" v="269" actId="20577"/>
        <pc:sldMkLst>
          <pc:docMk/>
          <pc:sldMk cId="0" sldId="256"/>
        </pc:sldMkLst>
        <pc:spChg chg="mod">
          <ac:chgData name="David Wallace" userId="b9e39b6c35e59998" providerId="LiveId" clId="{AE1B9B88-B650-4490-8DD3-F97CD3BB023D}" dt="2021-01-21T19:15:52.205" v="269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David Wallace" userId="b9e39b6c35e59998" providerId="LiveId" clId="{AE1B9B88-B650-4490-8DD3-F97CD3BB023D}" dt="2021-01-21T19:15:38.893" v="228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add del mod">
        <pc:chgData name="David Wallace" userId="b9e39b6c35e59998" providerId="LiveId" clId="{AE1B9B88-B650-4490-8DD3-F97CD3BB023D}" dt="2021-01-21T16:35:43.288" v="98" actId="47"/>
        <pc:sldMkLst>
          <pc:docMk/>
          <pc:sldMk cId="78791046" sldId="257"/>
        </pc:sldMkLst>
        <pc:spChg chg="mod">
          <ac:chgData name="David Wallace" userId="b9e39b6c35e59998" providerId="LiveId" clId="{AE1B9B88-B650-4490-8DD3-F97CD3BB023D}" dt="2021-01-21T16:34:53.708" v="86" actId="20577"/>
          <ac:spMkLst>
            <pc:docMk/>
            <pc:sldMk cId="78791046" sldId="257"/>
            <ac:spMk id="3" creationId="{00000000-0000-0000-0000-000000000000}"/>
          </ac:spMkLst>
        </pc:spChg>
      </pc:sldChg>
      <pc:sldChg chg="modSp add del mod">
        <pc:chgData name="David Wallace" userId="b9e39b6c35e59998" providerId="LiveId" clId="{AE1B9B88-B650-4490-8DD3-F97CD3BB023D}" dt="2021-01-21T16:36:05.373" v="99" actId="47"/>
        <pc:sldMkLst>
          <pc:docMk/>
          <pc:sldMk cId="1223814272" sldId="258"/>
        </pc:sldMkLst>
        <pc:spChg chg="mod">
          <ac:chgData name="David Wallace" userId="b9e39b6c35e59998" providerId="LiveId" clId="{AE1B9B88-B650-4490-8DD3-F97CD3BB023D}" dt="2021-01-21T16:35:12.755" v="94" actId="20577"/>
          <ac:spMkLst>
            <pc:docMk/>
            <pc:sldMk cId="1223814272" sldId="258"/>
            <ac:spMk id="3" creationId="{00000000-0000-0000-0000-000000000000}"/>
          </ac:spMkLst>
        </pc:spChg>
      </pc:sldChg>
      <pc:sldChg chg="del">
        <pc:chgData name="David Wallace" userId="b9e39b6c35e59998" providerId="LiveId" clId="{AE1B9B88-B650-4490-8DD3-F97CD3BB023D}" dt="2021-01-21T16:36:09.291" v="100" actId="47"/>
        <pc:sldMkLst>
          <pc:docMk/>
          <pc:sldMk cId="2481432698" sldId="259"/>
        </pc:sldMkLst>
      </pc:sldChg>
      <pc:sldChg chg="del">
        <pc:chgData name="David Wallace" userId="b9e39b6c35e59998" providerId="LiveId" clId="{AE1B9B88-B650-4490-8DD3-F97CD3BB023D}" dt="2021-01-21T16:36:09.989" v="101" actId="47"/>
        <pc:sldMkLst>
          <pc:docMk/>
          <pc:sldMk cId="3326324403" sldId="260"/>
        </pc:sldMkLst>
      </pc:sldChg>
      <pc:sldChg chg="del">
        <pc:chgData name="David Wallace" userId="b9e39b6c35e59998" providerId="LiveId" clId="{AE1B9B88-B650-4490-8DD3-F97CD3BB023D}" dt="2021-01-21T16:36:12.144" v="102" actId="47"/>
        <pc:sldMkLst>
          <pc:docMk/>
          <pc:sldMk cId="1882235209" sldId="261"/>
        </pc:sldMkLst>
      </pc:sldChg>
      <pc:sldChg chg="del">
        <pc:chgData name="David Wallace" userId="b9e39b6c35e59998" providerId="LiveId" clId="{AE1B9B88-B650-4490-8DD3-F97CD3BB023D}" dt="2021-01-21T16:36:12.468" v="103" actId="47"/>
        <pc:sldMkLst>
          <pc:docMk/>
          <pc:sldMk cId="3746135677" sldId="262"/>
        </pc:sldMkLst>
      </pc:sldChg>
      <pc:sldChg chg="del">
        <pc:chgData name="David Wallace" userId="b9e39b6c35e59998" providerId="LiveId" clId="{AE1B9B88-B650-4490-8DD3-F97CD3BB023D}" dt="2021-01-21T16:36:13.885" v="104" actId="47"/>
        <pc:sldMkLst>
          <pc:docMk/>
          <pc:sldMk cId="1215878920" sldId="263"/>
        </pc:sldMkLst>
      </pc:sldChg>
      <pc:sldChg chg="del">
        <pc:chgData name="David Wallace" userId="b9e39b6c35e59998" providerId="LiveId" clId="{AE1B9B88-B650-4490-8DD3-F97CD3BB023D}" dt="2021-01-21T16:36:14.077" v="105" actId="47"/>
        <pc:sldMkLst>
          <pc:docMk/>
          <pc:sldMk cId="1523329562" sldId="264"/>
        </pc:sldMkLst>
      </pc:sldChg>
      <pc:sldChg chg="del">
        <pc:chgData name="David Wallace" userId="b9e39b6c35e59998" providerId="LiveId" clId="{AE1B9B88-B650-4490-8DD3-F97CD3BB023D}" dt="2021-01-21T16:36:14.254" v="106" actId="47"/>
        <pc:sldMkLst>
          <pc:docMk/>
          <pc:sldMk cId="3686265001" sldId="265"/>
        </pc:sldMkLst>
      </pc:sldChg>
      <pc:sldChg chg="del">
        <pc:chgData name="David Wallace" userId="b9e39b6c35e59998" providerId="LiveId" clId="{AE1B9B88-B650-4490-8DD3-F97CD3BB023D}" dt="2021-01-21T16:36:15.965" v="107" actId="47"/>
        <pc:sldMkLst>
          <pc:docMk/>
          <pc:sldMk cId="3483153292" sldId="266"/>
        </pc:sldMkLst>
      </pc:sldChg>
      <pc:sldChg chg="modSp mod">
        <pc:chgData name="David Wallace" userId="b9e39b6c35e59998" providerId="LiveId" clId="{AE1B9B88-B650-4490-8DD3-F97CD3BB023D}" dt="2021-01-21T16:37:12.190" v="140" actId="255"/>
        <pc:sldMkLst>
          <pc:docMk/>
          <pc:sldMk cId="4255013967" sldId="267"/>
        </pc:sldMkLst>
        <pc:spChg chg="mod">
          <ac:chgData name="David Wallace" userId="b9e39b6c35e59998" providerId="LiveId" clId="{AE1B9B88-B650-4490-8DD3-F97CD3BB023D}" dt="2021-01-21T16:36:26.125" v="128" actId="20577"/>
          <ac:spMkLst>
            <pc:docMk/>
            <pc:sldMk cId="4255013967" sldId="267"/>
            <ac:spMk id="2" creationId="{00000000-0000-0000-0000-000000000000}"/>
          </ac:spMkLst>
        </pc:spChg>
        <pc:spChg chg="mod">
          <ac:chgData name="David Wallace" userId="b9e39b6c35e59998" providerId="LiveId" clId="{AE1B9B88-B650-4490-8DD3-F97CD3BB023D}" dt="2021-01-21T16:37:12.190" v="140" actId="255"/>
          <ac:spMkLst>
            <pc:docMk/>
            <pc:sldMk cId="4255013967" sldId="267"/>
            <ac:spMk id="3" creationId="{00000000-0000-0000-0000-000000000000}"/>
          </ac:spMkLst>
        </pc:spChg>
      </pc:sldChg>
      <pc:sldChg chg="del">
        <pc:chgData name="David Wallace" userId="b9e39b6c35e59998" providerId="LiveId" clId="{AE1B9B88-B650-4490-8DD3-F97CD3BB023D}" dt="2021-01-21T16:40:48.139" v="144" actId="47"/>
        <pc:sldMkLst>
          <pc:docMk/>
          <pc:sldMk cId="3442112730" sldId="271"/>
        </pc:sldMkLst>
      </pc:sldChg>
      <pc:sldChg chg="del ord">
        <pc:chgData name="David Wallace" userId="b9e39b6c35e59998" providerId="LiveId" clId="{AE1B9B88-B650-4490-8DD3-F97CD3BB023D}" dt="2021-01-21T16:41:37.829" v="155" actId="47"/>
        <pc:sldMkLst>
          <pc:docMk/>
          <pc:sldMk cId="3106787120" sldId="272"/>
        </pc:sldMkLst>
      </pc:sldChg>
      <pc:sldChg chg="del">
        <pc:chgData name="David Wallace" userId="b9e39b6c35e59998" providerId="LiveId" clId="{AE1B9B88-B650-4490-8DD3-F97CD3BB023D}" dt="2021-01-21T16:40:48.995" v="145" actId="47"/>
        <pc:sldMkLst>
          <pc:docMk/>
          <pc:sldMk cId="3041792345" sldId="273"/>
        </pc:sldMkLst>
      </pc:sldChg>
      <pc:sldChg chg="del">
        <pc:chgData name="David Wallace" userId="b9e39b6c35e59998" providerId="LiveId" clId="{AE1B9B88-B650-4490-8DD3-F97CD3BB023D}" dt="2021-01-21T16:41:39.019" v="156" actId="47"/>
        <pc:sldMkLst>
          <pc:docMk/>
          <pc:sldMk cId="1409115967" sldId="274"/>
        </pc:sldMkLst>
      </pc:sldChg>
      <pc:sldChg chg="modSp mod">
        <pc:chgData name="David Wallace" userId="b9e39b6c35e59998" providerId="LiveId" clId="{AE1B9B88-B650-4490-8DD3-F97CD3BB023D}" dt="2021-01-21T19:16:29.270" v="272" actId="14100"/>
        <pc:sldMkLst>
          <pc:docMk/>
          <pc:sldMk cId="2120878346" sldId="286"/>
        </pc:sldMkLst>
        <pc:spChg chg="mod">
          <ac:chgData name="David Wallace" userId="b9e39b6c35e59998" providerId="LiveId" clId="{AE1B9B88-B650-4490-8DD3-F97CD3BB023D}" dt="2021-01-21T19:16:29.270" v="272" actId="14100"/>
          <ac:spMkLst>
            <pc:docMk/>
            <pc:sldMk cId="2120878346" sldId="286"/>
            <ac:spMk id="3" creationId="{60968565-A9DB-4C8F-9997-0BE38306DB2C}"/>
          </ac:spMkLst>
        </pc:spChg>
      </pc:sldChg>
      <pc:sldChg chg="modSp mod">
        <pc:chgData name="David Wallace" userId="b9e39b6c35e59998" providerId="LiveId" clId="{AE1B9B88-B650-4490-8DD3-F97CD3BB023D}" dt="2021-01-21T19:16:04.294" v="270" actId="14100"/>
        <pc:sldMkLst>
          <pc:docMk/>
          <pc:sldMk cId="120103324" sldId="288"/>
        </pc:sldMkLst>
        <pc:spChg chg="mod">
          <ac:chgData name="David Wallace" userId="b9e39b6c35e59998" providerId="LiveId" clId="{AE1B9B88-B650-4490-8DD3-F97CD3BB023D}" dt="2021-01-21T19:16:04.294" v="270" actId="14100"/>
          <ac:spMkLst>
            <pc:docMk/>
            <pc:sldMk cId="120103324" sldId="288"/>
            <ac:spMk id="3" creationId="{7058EB62-5D83-4132-B7CD-B0B58F8FADD5}"/>
          </ac:spMkLst>
        </pc:spChg>
      </pc:sldChg>
      <pc:sldChg chg="modSp mod">
        <pc:chgData name="David Wallace" userId="b9e39b6c35e59998" providerId="LiveId" clId="{AE1B9B88-B650-4490-8DD3-F97CD3BB023D}" dt="2021-01-21T19:17:06.402" v="276" actId="14100"/>
        <pc:sldMkLst>
          <pc:docMk/>
          <pc:sldMk cId="2185919146" sldId="296"/>
        </pc:sldMkLst>
        <pc:spChg chg="mod">
          <ac:chgData name="David Wallace" userId="b9e39b6c35e59998" providerId="LiveId" clId="{AE1B9B88-B650-4490-8DD3-F97CD3BB023D}" dt="2021-01-21T19:17:06.402" v="276" actId="14100"/>
          <ac:spMkLst>
            <pc:docMk/>
            <pc:sldMk cId="2185919146" sldId="296"/>
            <ac:spMk id="3" creationId="{00000000-0000-0000-0000-000000000000}"/>
          </ac:spMkLst>
        </pc:spChg>
      </pc:sldChg>
      <pc:sldChg chg="del">
        <pc:chgData name="David Wallace" userId="b9e39b6c35e59998" providerId="LiveId" clId="{AE1B9B88-B650-4490-8DD3-F97CD3BB023D}" dt="2021-01-21T16:45:25.435" v="222" actId="47"/>
        <pc:sldMkLst>
          <pc:docMk/>
          <pc:sldMk cId="2491426774" sldId="297"/>
        </pc:sldMkLst>
      </pc:sldChg>
      <pc:sldChg chg="modSp mod">
        <pc:chgData name="David Wallace" userId="b9e39b6c35e59998" providerId="LiveId" clId="{AE1B9B88-B650-4490-8DD3-F97CD3BB023D}" dt="2021-01-21T16:34:04.244" v="39" actId="20577"/>
        <pc:sldMkLst>
          <pc:docMk/>
          <pc:sldMk cId="1540925843" sldId="298"/>
        </pc:sldMkLst>
        <pc:spChg chg="mod">
          <ac:chgData name="David Wallace" userId="b9e39b6c35e59998" providerId="LiveId" clId="{AE1B9B88-B650-4490-8DD3-F97CD3BB023D}" dt="2021-01-21T16:34:04.244" v="39" actId="20577"/>
          <ac:spMkLst>
            <pc:docMk/>
            <pc:sldMk cId="1540925843" sldId="298"/>
            <ac:spMk id="3" creationId="{520B7CA1-B058-402F-9341-EC996789796E}"/>
          </ac:spMkLst>
        </pc:spChg>
      </pc:sldChg>
      <pc:sldChg chg="modSp mod">
        <pc:chgData name="David Wallace" userId="b9e39b6c35e59998" providerId="LiveId" clId="{AE1B9B88-B650-4490-8DD3-F97CD3BB023D}" dt="2021-01-21T16:34:35.156" v="78" actId="20577"/>
        <pc:sldMkLst>
          <pc:docMk/>
          <pc:sldMk cId="1846140559" sldId="299"/>
        </pc:sldMkLst>
        <pc:spChg chg="mod">
          <ac:chgData name="David Wallace" userId="b9e39b6c35e59998" providerId="LiveId" clId="{AE1B9B88-B650-4490-8DD3-F97CD3BB023D}" dt="2021-01-21T16:34:35.156" v="78" actId="20577"/>
          <ac:spMkLst>
            <pc:docMk/>
            <pc:sldMk cId="1846140559" sldId="299"/>
            <ac:spMk id="3" creationId="{520B7CA1-B058-402F-9341-EC996789796E}"/>
          </ac:spMkLst>
        </pc:spChg>
      </pc:sldChg>
      <pc:sldChg chg="modSp mod">
        <pc:chgData name="David Wallace" userId="b9e39b6c35e59998" providerId="LiveId" clId="{AE1B9B88-B650-4490-8DD3-F97CD3BB023D}" dt="2021-01-21T19:17:00.226" v="275" actId="14100"/>
        <pc:sldMkLst>
          <pc:docMk/>
          <pc:sldMk cId="3863311154" sldId="300"/>
        </pc:sldMkLst>
        <pc:spChg chg="mod">
          <ac:chgData name="David Wallace" userId="b9e39b6c35e59998" providerId="LiveId" clId="{AE1B9B88-B650-4490-8DD3-F97CD3BB023D}" dt="2021-01-21T19:17:00.226" v="275" actId="14100"/>
          <ac:spMkLst>
            <pc:docMk/>
            <pc:sldMk cId="3863311154" sldId="300"/>
            <ac:spMk id="3" creationId="{00000000-0000-0000-0000-000000000000}"/>
          </ac:spMkLst>
        </pc:spChg>
      </pc:sldChg>
      <pc:sldChg chg="modSp mod">
        <pc:chgData name="David Wallace" userId="b9e39b6c35e59998" providerId="LiveId" clId="{AE1B9B88-B650-4490-8DD3-F97CD3BB023D}" dt="2021-01-21T19:16:46.873" v="274" actId="27636"/>
        <pc:sldMkLst>
          <pc:docMk/>
          <pc:sldMk cId="2719671859" sldId="301"/>
        </pc:sldMkLst>
        <pc:spChg chg="mod">
          <ac:chgData name="David Wallace" userId="b9e39b6c35e59998" providerId="LiveId" clId="{AE1B9B88-B650-4490-8DD3-F97CD3BB023D}" dt="2021-01-21T19:16:46.873" v="274" actId="27636"/>
          <ac:spMkLst>
            <pc:docMk/>
            <pc:sldMk cId="2719671859" sldId="301"/>
            <ac:spMk id="3" creationId="{00000000-0000-0000-0000-000000000000}"/>
          </ac:spMkLst>
        </pc:spChg>
      </pc:sldChg>
      <pc:sldChg chg="modSp mod">
        <pc:chgData name="David Wallace" userId="b9e39b6c35e59998" providerId="LiveId" clId="{AE1B9B88-B650-4490-8DD3-F97CD3BB023D}" dt="2021-01-21T19:16:20.014" v="271" actId="14100"/>
        <pc:sldMkLst>
          <pc:docMk/>
          <pc:sldMk cId="280351907" sldId="303"/>
        </pc:sldMkLst>
        <pc:spChg chg="mod">
          <ac:chgData name="David Wallace" userId="b9e39b6c35e59998" providerId="LiveId" clId="{AE1B9B88-B650-4490-8DD3-F97CD3BB023D}" dt="2021-01-21T19:16:20.014" v="271" actId="14100"/>
          <ac:spMkLst>
            <pc:docMk/>
            <pc:sldMk cId="280351907" sldId="303"/>
            <ac:spMk id="3" creationId="{00000000-0000-0000-0000-000000000000}"/>
          </ac:spMkLst>
        </pc:spChg>
      </pc:sldChg>
      <pc:sldChg chg="modSp new mod">
        <pc:chgData name="David Wallace" userId="b9e39b6c35e59998" providerId="LiveId" clId="{AE1B9B88-B650-4490-8DD3-F97CD3BB023D}" dt="2021-01-21T16:44:33.557" v="221" actId="2711"/>
        <pc:sldMkLst>
          <pc:docMk/>
          <pc:sldMk cId="1416547725" sldId="306"/>
        </pc:sldMkLst>
        <pc:spChg chg="mod">
          <ac:chgData name="David Wallace" userId="b9e39b6c35e59998" providerId="LiveId" clId="{AE1B9B88-B650-4490-8DD3-F97CD3BB023D}" dt="2021-01-21T16:41:53.047" v="163" actId="20577"/>
          <ac:spMkLst>
            <pc:docMk/>
            <pc:sldMk cId="1416547725" sldId="306"/>
            <ac:spMk id="2" creationId="{C8208A97-89C5-4733-91BB-EBE2A3A08414}"/>
          </ac:spMkLst>
        </pc:spChg>
        <pc:spChg chg="mod">
          <ac:chgData name="David Wallace" userId="b9e39b6c35e59998" providerId="LiveId" clId="{AE1B9B88-B650-4490-8DD3-F97CD3BB023D}" dt="2021-01-21T16:44:33.557" v="221" actId="2711"/>
          <ac:spMkLst>
            <pc:docMk/>
            <pc:sldMk cId="1416547725" sldId="306"/>
            <ac:spMk id="3" creationId="{C6F5960F-F9E2-484D-8481-F7C3B6E05ADF}"/>
          </ac:spMkLst>
        </pc:spChg>
      </pc:sldChg>
      <pc:sldChg chg="modSp new mod">
        <pc:chgData name="David Wallace" userId="b9e39b6c35e59998" providerId="LiveId" clId="{AE1B9B88-B650-4490-8DD3-F97CD3BB023D}" dt="2021-01-21T16:43:53.817" v="219" actId="2711"/>
        <pc:sldMkLst>
          <pc:docMk/>
          <pc:sldMk cId="2077571591" sldId="307"/>
        </pc:sldMkLst>
        <pc:spChg chg="mod">
          <ac:chgData name="David Wallace" userId="b9e39b6c35e59998" providerId="LiveId" clId="{AE1B9B88-B650-4490-8DD3-F97CD3BB023D}" dt="2021-01-21T16:41:58.340" v="181" actId="20577"/>
          <ac:spMkLst>
            <pc:docMk/>
            <pc:sldMk cId="2077571591" sldId="307"/>
            <ac:spMk id="2" creationId="{FB10D68C-0ACC-4CEE-BF3B-7DCD11F712FB}"/>
          </ac:spMkLst>
        </pc:spChg>
        <pc:spChg chg="mod">
          <ac:chgData name="David Wallace" userId="b9e39b6c35e59998" providerId="LiveId" clId="{AE1B9B88-B650-4490-8DD3-F97CD3BB023D}" dt="2021-01-21T16:43:53.817" v="219" actId="2711"/>
          <ac:spMkLst>
            <pc:docMk/>
            <pc:sldMk cId="2077571591" sldId="307"/>
            <ac:spMk id="3" creationId="{61E62B76-2ED5-40C9-96D8-C57ADDE322CD}"/>
          </ac:spMkLst>
        </pc:spChg>
      </pc:sldChg>
      <pc:sldChg chg="modSp new mod">
        <pc:chgData name="David Wallace" userId="b9e39b6c35e59998" providerId="LiveId" clId="{AE1B9B88-B650-4490-8DD3-F97CD3BB023D}" dt="2021-01-21T16:43:31.437" v="215" actId="255"/>
        <pc:sldMkLst>
          <pc:docMk/>
          <pc:sldMk cId="1933047761" sldId="308"/>
        </pc:sldMkLst>
        <pc:spChg chg="mod">
          <ac:chgData name="David Wallace" userId="b9e39b6c35e59998" providerId="LiveId" clId="{AE1B9B88-B650-4490-8DD3-F97CD3BB023D}" dt="2021-01-21T16:42:48.844" v="203" actId="20577"/>
          <ac:spMkLst>
            <pc:docMk/>
            <pc:sldMk cId="1933047761" sldId="308"/>
            <ac:spMk id="2" creationId="{B8CD11FA-926D-4533-99FE-BFD30BAD110A}"/>
          </ac:spMkLst>
        </pc:spChg>
        <pc:spChg chg="mod">
          <ac:chgData name="David Wallace" userId="b9e39b6c35e59998" providerId="LiveId" clId="{AE1B9B88-B650-4490-8DD3-F97CD3BB023D}" dt="2021-01-21T16:43:31.437" v="215" actId="255"/>
          <ac:spMkLst>
            <pc:docMk/>
            <pc:sldMk cId="1933047761" sldId="308"/>
            <ac:spMk id="3" creationId="{0A89B7AB-4ADF-43F0-8B87-473026216F87}"/>
          </ac:spMkLst>
        </pc:spChg>
      </pc:sldChg>
    </pc:docChg>
  </pc:docChgLst>
  <pc:docChgLst>
    <pc:chgData name="David Wallace" userId="b9e39b6c35e59998" providerId="LiveId" clId="{9F88D980-ABFF-4708-962E-232F4218B66B}"/>
    <pc:docChg chg="addSld modSld">
      <pc:chgData name="David Wallace" userId="b9e39b6c35e59998" providerId="LiveId" clId="{9F88D980-ABFF-4708-962E-232F4218B66B}" dt="2019-01-10T20:15:28.809" v="221" actId="6549"/>
      <pc:docMkLst>
        <pc:docMk/>
      </pc:docMkLst>
      <pc:sldChg chg="modSp">
        <pc:chgData name="David Wallace" userId="b9e39b6c35e59998" providerId="LiveId" clId="{9F88D980-ABFF-4708-962E-232F4218B66B}" dt="2019-01-10T20:15:11.704" v="217" actId="6549"/>
        <pc:sldMkLst>
          <pc:docMk/>
          <pc:sldMk cId="1065304258" sldId="268"/>
        </pc:sldMkLst>
        <pc:spChg chg="mod">
          <ac:chgData name="David Wallace" userId="b9e39b6c35e59998" providerId="LiveId" clId="{9F88D980-ABFF-4708-962E-232F4218B66B}" dt="2019-01-10T20:15:11.704" v="217" actId="6549"/>
          <ac:spMkLst>
            <pc:docMk/>
            <pc:sldMk cId="1065304258" sldId="268"/>
            <ac:spMk id="3" creationId="{00000000-0000-0000-0000-000000000000}"/>
          </ac:spMkLst>
        </pc:spChg>
      </pc:sldChg>
      <pc:sldChg chg="modSp">
        <pc:chgData name="David Wallace" userId="b9e39b6c35e59998" providerId="LiveId" clId="{9F88D980-ABFF-4708-962E-232F4218B66B}" dt="2019-01-10T20:15:28.809" v="221" actId="6549"/>
        <pc:sldMkLst>
          <pc:docMk/>
          <pc:sldMk cId="1330562956" sldId="269"/>
        </pc:sldMkLst>
        <pc:spChg chg="mod">
          <ac:chgData name="David Wallace" userId="b9e39b6c35e59998" providerId="LiveId" clId="{9F88D980-ABFF-4708-962E-232F4218B66B}" dt="2019-01-10T20:15:28.809" v="221" actId="6549"/>
          <ac:spMkLst>
            <pc:docMk/>
            <pc:sldMk cId="1330562956" sldId="269"/>
            <ac:spMk id="3" creationId="{00000000-0000-0000-0000-000000000000}"/>
          </ac:spMkLst>
        </pc:spChg>
      </pc:sldChg>
      <pc:sldChg chg="modSp">
        <pc:chgData name="David Wallace" userId="b9e39b6c35e59998" providerId="LiveId" clId="{9F88D980-ABFF-4708-962E-232F4218B66B}" dt="2019-01-10T19:26:51.084" v="208" actId="6549"/>
        <pc:sldMkLst>
          <pc:docMk/>
          <pc:sldMk cId="2185919146" sldId="296"/>
        </pc:sldMkLst>
        <pc:spChg chg="mod">
          <ac:chgData name="David Wallace" userId="b9e39b6c35e59998" providerId="LiveId" clId="{9F88D980-ABFF-4708-962E-232F4218B66B}" dt="2019-01-10T19:26:51.084" v="208" actId="6549"/>
          <ac:spMkLst>
            <pc:docMk/>
            <pc:sldMk cId="2185919146" sldId="296"/>
            <ac:spMk id="3" creationId="{00000000-0000-0000-0000-000000000000}"/>
          </ac:spMkLst>
        </pc:spChg>
      </pc:sldChg>
      <pc:sldChg chg="modSp">
        <pc:chgData name="David Wallace" userId="b9e39b6c35e59998" providerId="LiveId" clId="{9F88D980-ABFF-4708-962E-232F4218B66B}" dt="2019-01-10T19:22:48.922" v="43" actId="20577"/>
        <pc:sldMkLst>
          <pc:docMk/>
          <pc:sldMk cId="1540925843" sldId="298"/>
        </pc:sldMkLst>
        <pc:spChg chg="mod">
          <ac:chgData name="David Wallace" userId="b9e39b6c35e59998" providerId="LiveId" clId="{9F88D980-ABFF-4708-962E-232F4218B66B}" dt="2019-01-10T19:22:48.922" v="43" actId="20577"/>
          <ac:spMkLst>
            <pc:docMk/>
            <pc:sldMk cId="1540925843" sldId="298"/>
            <ac:spMk id="3" creationId="{520B7CA1-B058-402F-9341-EC996789796E}"/>
          </ac:spMkLst>
        </pc:spChg>
      </pc:sldChg>
      <pc:sldChg chg="modSp">
        <pc:chgData name="David Wallace" userId="b9e39b6c35e59998" providerId="LiveId" clId="{9F88D980-ABFF-4708-962E-232F4218B66B}" dt="2019-01-10T20:14:43.242" v="213" actId="20577"/>
        <pc:sldMkLst>
          <pc:docMk/>
          <pc:sldMk cId="1846140559" sldId="299"/>
        </pc:sldMkLst>
        <pc:spChg chg="mod">
          <ac:chgData name="David Wallace" userId="b9e39b6c35e59998" providerId="LiveId" clId="{9F88D980-ABFF-4708-962E-232F4218B66B}" dt="2019-01-10T20:14:43.242" v="213" actId="20577"/>
          <ac:spMkLst>
            <pc:docMk/>
            <pc:sldMk cId="1846140559" sldId="299"/>
            <ac:spMk id="3" creationId="{520B7CA1-B058-402F-9341-EC996789796E}"/>
          </ac:spMkLst>
        </pc:spChg>
      </pc:sldChg>
      <pc:sldChg chg="modSp add">
        <pc:chgData name="David Wallace" userId="b9e39b6c35e59998" providerId="LiveId" clId="{9F88D980-ABFF-4708-962E-232F4218B66B}" dt="2019-01-10T19:26:47.292" v="207" actId="6549"/>
        <pc:sldMkLst>
          <pc:docMk/>
          <pc:sldMk cId="3863311154" sldId="300"/>
        </pc:sldMkLst>
        <pc:spChg chg="mod">
          <ac:chgData name="David Wallace" userId="b9e39b6c35e59998" providerId="LiveId" clId="{9F88D980-ABFF-4708-962E-232F4218B66B}" dt="2019-01-10T19:26:47.292" v="207" actId="6549"/>
          <ac:spMkLst>
            <pc:docMk/>
            <pc:sldMk cId="3863311154" sldId="300"/>
            <ac:spMk id="3" creationId="{00000000-0000-0000-0000-000000000000}"/>
          </ac:spMkLst>
        </pc:spChg>
      </pc:sldChg>
      <pc:sldChg chg="add">
        <pc:chgData name="David Wallace" userId="b9e39b6c35e59998" providerId="LiveId" clId="{9F88D980-ABFF-4708-962E-232F4218B66B}" dt="2019-01-10T19:26:42.998" v="206"/>
        <pc:sldMkLst>
          <pc:docMk/>
          <pc:sldMk cId="2719671859" sldId="301"/>
        </pc:sldMkLst>
      </pc:sldChg>
      <pc:sldChg chg="modSp add">
        <pc:chgData name="David Wallace" userId="b9e39b6c35e59998" providerId="LiveId" clId="{9F88D980-ABFF-4708-962E-232F4218B66B}" dt="2019-01-10T20:15:07.648" v="216" actId="6549"/>
        <pc:sldMkLst>
          <pc:docMk/>
          <pc:sldMk cId="1478166570" sldId="302"/>
        </pc:sldMkLst>
        <pc:spChg chg="mod">
          <ac:chgData name="David Wallace" userId="b9e39b6c35e59998" providerId="LiveId" clId="{9F88D980-ABFF-4708-962E-232F4218B66B}" dt="2019-01-10T20:15:07.648" v="216" actId="6549"/>
          <ac:spMkLst>
            <pc:docMk/>
            <pc:sldMk cId="1478166570" sldId="302"/>
            <ac:spMk id="3" creationId="{00000000-0000-0000-0000-000000000000}"/>
          </ac:spMkLst>
        </pc:spChg>
      </pc:sldChg>
      <pc:sldChg chg="add">
        <pc:chgData name="David Wallace" userId="b9e39b6c35e59998" providerId="LiveId" clId="{9F88D980-ABFF-4708-962E-232F4218B66B}" dt="2019-01-10T20:15:01.962" v="215"/>
        <pc:sldMkLst>
          <pc:docMk/>
          <pc:sldMk cId="280351907" sldId="303"/>
        </pc:sldMkLst>
      </pc:sldChg>
      <pc:sldChg chg="modSp add">
        <pc:chgData name="David Wallace" userId="b9e39b6c35e59998" providerId="LiveId" clId="{9F88D980-ABFF-4708-962E-232F4218B66B}" dt="2019-01-10T20:15:23.836" v="220" actId="6549"/>
        <pc:sldMkLst>
          <pc:docMk/>
          <pc:sldMk cId="2850422985" sldId="304"/>
        </pc:sldMkLst>
        <pc:spChg chg="mod">
          <ac:chgData name="David Wallace" userId="b9e39b6c35e59998" providerId="LiveId" clId="{9F88D980-ABFF-4708-962E-232F4218B66B}" dt="2019-01-10T20:15:23.836" v="220" actId="6549"/>
          <ac:spMkLst>
            <pc:docMk/>
            <pc:sldMk cId="2850422985" sldId="304"/>
            <ac:spMk id="3" creationId="{00000000-0000-0000-0000-000000000000}"/>
          </ac:spMkLst>
        </pc:spChg>
      </pc:sldChg>
      <pc:sldChg chg="add">
        <pc:chgData name="David Wallace" userId="b9e39b6c35e59998" providerId="LiveId" clId="{9F88D980-ABFF-4708-962E-232F4218B66B}" dt="2019-01-10T20:15:17.712" v="219"/>
        <pc:sldMkLst>
          <pc:docMk/>
          <pc:sldMk cId="2169807403" sldId="305"/>
        </pc:sldMkLst>
      </pc:sldChg>
    </pc:docChg>
  </pc:docChgLst>
  <pc:docChgLst>
    <pc:chgData name="David Wallace" userId="b9e39b6c35e59998" providerId="LiveId" clId="{B3D01036-BBF8-4FF3-B9AB-73D8065F2A16}"/>
    <pc:docChg chg="custSel delSld modSld">
      <pc:chgData name="David Wallace" userId="b9e39b6c35e59998" providerId="LiveId" clId="{B3D01036-BBF8-4FF3-B9AB-73D8065F2A16}" dt="2022-05-06T16:47:57.198" v="38" actId="47"/>
      <pc:docMkLst>
        <pc:docMk/>
      </pc:docMkLst>
      <pc:sldChg chg="modSp mod">
        <pc:chgData name="David Wallace" userId="b9e39b6c35e59998" providerId="LiveId" clId="{B3D01036-BBF8-4FF3-B9AB-73D8065F2A16}" dt="2022-05-06T16:44:14.471" v="17" actId="5793"/>
        <pc:sldMkLst>
          <pc:docMk/>
          <pc:sldMk cId="0" sldId="256"/>
        </pc:sldMkLst>
        <pc:spChg chg="mod">
          <ac:chgData name="David Wallace" userId="b9e39b6c35e59998" providerId="LiveId" clId="{B3D01036-BBF8-4FF3-B9AB-73D8065F2A16}" dt="2022-05-06T16:44:14.471" v="17" actId="5793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">
        <pc:chgData name="David Wallace" userId="b9e39b6c35e59998" providerId="LiveId" clId="{B3D01036-BBF8-4FF3-B9AB-73D8065F2A16}" dt="2022-05-06T16:46:38.858" v="23" actId="20577"/>
        <pc:sldMkLst>
          <pc:docMk/>
          <pc:sldMk cId="1276226302" sldId="342"/>
        </pc:sldMkLst>
        <pc:spChg chg="mod">
          <ac:chgData name="David Wallace" userId="b9e39b6c35e59998" providerId="LiveId" clId="{B3D01036-BBF8-4FF3-B9AB-73D8065F2A16}" dt="2022-05-06T16:46:38.858" v="23" actId="20577"/>
          <ac:spMkLst>
            <pc:docMk/>
            <pc:sldMk cId="1276226302" sldId="342"/>
            <ac:spMk id="2" creationId="{F1F56D15-B7FD-4A23-9ED1-E316658E36A8}"/>
          </ac:spMkLst>
        </pc:spChg>
        <pc:spChg chg="del mod">
          <ac:chgData name="David Wallace" userId="b9e39b6c35e59998" providerId="LiveId" clId="{B3D01036-BBF8-4FF3-B9AB-73D8065F2A16}" dt="2022-05-06T16:46:24.540" v="19" actId="22"/>
          <ac:spMkLst>
            <pc:docMk/>
            <pc:sldMk cId="1276226302" sldId="342"/>
            <ac:spMk id="3" creationId="{E45DB5F9-A6DF-4A26-A233-E6B988CC949F}"/>
          </ac:spMkLst>
        </pc:spChg>
        <pc:picChg chg="add mod ord">
          <ac:chgData name="David Wallace" userId="b9e39b6c35e59998" providerId="LiveId" clId="{B3D01036-BBF8-4FF3-B9AB-73D8065F2A16}" dt="2022-05-06T16:46:29.122" v="20" actId="14100"/>
          <ac:picMkLst>
            <pc:docMk/>
            <pc:sldMk cId="1276226302" sldId="342"/>
            <ac:picMk id="5" creationId="{1F34C09B-31D6-847B-3B3A-873C6E98EDD1}"/>
          </ac:picMkLst>
        </pc:picChg>
      </pc:sldChg>
      <pc:sldChg chg="addSp delSp modSp mod">
        <pc:chgData name="David Wallace" userId="b9e39b6c35e59998" providerId="LiveId" clId="{B3D01036-BBF8-4FF3-B9AB-73D8065F2A16}" dt="2022-05-06T16:47:46.327" v="35" actId="1076"/>
        <pc:sldMkLst>
          <pc:docMk/>
          <pc:sldMk cId="3453394372" sldId="343"/>
        </pc:sldMkLst>
        <pc:spChg chg="del mod">
          <ac:chgData name="David Wallace" userId="b9e39b6c35e59998" providerId="LiveId" clId="{B3D01036-BBF8-4FF3-B9AB-73D8065F2A16}" dt="2022-05-06T16:47:42.172" v="34" actId="478"/>
          <ac:spMkLst>
            <pc:docMk/>
            <pc:sldMk cId="3453394372" sldId="343"/>
            <ac:spMk id="3" creationId="{E45DB5F9-A6DF-4A26-A233-E6B988CC949F}"/>
          </ac:spMkLst>
        </pc:spChg>
        <pc:picChg chg="add mod">
          <ac:chgData name="David Wallace" userId="b9e39b6c35e59998" providerId="LiveId" clId="{B3D01036-BBF8-4FF3-B9AB-73D8065F2A16}" dt="2022-05-06T16:47:46.327" v="35" actId="1076"/>
          <ac:picMkLst>
            <pc:docMk/>
            <pc:sldMk cId="3453394372" sldId="343"/>
            <ac:picMk id="6" creationId="{1EFC707D-AAAB-2D9D-5DAB-87307107EDBD}"/>
          </ac:picMkLst>
        </pc:picChg>
      </pc:sldChg>
      <pc:sldChg chg="del">
        <pc:chgData name="David Wallace" userId="b9e39b6c35e59998" providerId="LiveId" clId="{B3D01036-BBF8-4FF3-B9AB-73D8065F2A16}" dt="2022-05-06T16:47:57.198" v="38" actId="47"/>
        <pc:sldMkLst>
          <pc:docMk/>
          <pc:sldMk cId="2282018120" sldId="344"/>
        </pc:sldMkLst>
      </pc:sldChg>
      <pc:sldChg chg="del">
        <pc:chgData name="David Wallace" userId="b9e39b6c35e59998" providerId="LiveId" clId="{B3D01036-BBF8-4FF3-B9AB-73D8065F2A16}" dt="2022-05-06T16:47:56.415" v="37" actId="47"/>
        <pc:sldMkLst>
          <pc:docMk/>
          <pc:sldMk cId="2052033621" sldId="345"/>
        </pc:sldMkLst>
      </pc:sldChg>
      <pc:sldChg chg="del">
        <pc:chgData name="David Wallace" userId="b9e39b6c35e59998" providerId="LiveId" clId="{B3D01036-BBF8-4FF3-B9AB-73D8065F2A16}" dt="2022-05-06T16:47:55.606" v="36" actId="47"/>
        <pc:sldMkLst>
          <pc:docMk/>
          <pc:sldMk cId="4206223929" sldId="346"/>
        </pc:sldMkLst>
      </pc:sldChg>
    </pc:docChg>
  </pc:docChgLst>
  <pc:docChgLst>
    <pc:chgData name="David Wallace" userId="b9e39b6c35e59998" providerId="LiveId" clId="{2DD692E6-0582-4902-92E1-9FDA76DD0ACE}"/>
    <pc:docChg chg="modSld">
      <pc:chgData name="David Wallace" userId="b9e39b6c35e59998" providerId="LiveId" clId="{2DD692E6-0582-4902-92E1-9FDA76DD0ACE}" dt="2021-03-19T15:59:34.888" v="5" actId="20577"/>
      <pc:docMkLst>
        <pc:docMk/>
      </pc:docMkLst>
      <pc:sldChg chg="modSp mod">
        <pc:chgData name="David Wallace" userId="b9e39b6c35e59998" providerId="LiveId" clId="{2DD692E6-0582-4902-92E1-9FDA76DD0ACE}" dt="2021-03-19T15:59:34.888" v="5" actId="20577"/>
        <pc:sldMkLst>
          <pc:docMk/>
          <pc:sldMk cId="0" sldId="256"/>
        </pc:sldMkLst>
        <pc:spChg chg="mod">
          <ac:chgData name="David Wallace" userId="b9e39b6c35e59998" providerId="LiveId" clId="{2DD692E6-0582-4902-92E1-9FDA76DD0ACE}" dt="2021-03-19T15:59:34.888" v="5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  <pc:docChgLst>
    <pc:chgData name="David Wallace" userId="b9e39b6c35e59998" providerId="LiveId" clId="{08029286-DFAE-4B4C-9103-D122F8C0434A}"/>
    <pc:docChg chg="custSel modSld">
      <pc:chgData name="David Wallace" userId="b9e39b6c35e59998" providerId="LiveId" clId="{08029286-DFAE-4B4C-9103-D122F8C0434A}" dt="2022-06-26T08:17:32.334" v="62" actId="20577"/>
      <pc:docMkLst>
        <pc:docMk/>
      </pc:docMkLst>
      <pc:sldChg chg="modSp mod">
        <pc:chgData name="David Wallace" userId="b9e39b6c35e59998" providerId="LiveId" clId="{08029286-DFAE-4B4C-9103-D122F8C0434A}" dt="2022-06-26T08:17:32.334" v="62" actId="20577"/>
        <pc:sldMkLst>
          <pc:docMk/>
          <pc:sldMk cId="0" sldId="256"/>
        </pc:sldMkLst>
        <pc:spChg chg="mod">
          <ac:chgData name="David Wallace" userId="b9e39b6c35e59998" providerId="LiveId" clId="{08029286-DFAE-4B4C-9103-D122F8C0434A}" dt="2022-06-26T08:17:32.334" v="62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  <pc:docChgLst>
    <pc:chgData name="David Wallace" userId="b9e39b6c35e59998" providerId="LiveId" clId="{504B3EA5-601C-4783-B03F-EA17C7AED5B1}"/>
    <pc:docChg chg="undo custSel addSld delSld modSld sldOrd">
      <pc:chgData name="David Wallace" userId="b9e39b6c35e59998" providerId="LiveId" clId="{504B3EA5-601C-4783-B03F-EA17C7AED5B1}" dt="2021-02-11T15:59:56.888" v="10472" actId="20577"/>
      <pc:docMkLst>
        <pc:docMk/>
      </pc:docMkLst>
      <pc:sldChg chg="modSp mod">
        <pc:chgData name="David Wallace" userId="b9e39b6c35e59998" providerId="LiveId" clId="{504B3EA5-601C-4783-B03F-EA17C7AED5B1}" dt="2021-02-11T15:59:56.888" v="10472" actId="20577"/>
        <pc:sldMkLst>
          <pc:docMk/>
          <pc:sldMk cId="0" sldId="256"/>
        </pc:sldMkLst>
        <pc:spChg chg="mod">
          <ac:chgData name="David Wallace" userId="b9e39b6c35e59998" providerId="LiveId" clId="{504B3EA5-601C-4783-B03F-EA17C7AED5B1}" dt="2021-02-11T00:14:09.415" v="105" actId="27636"/>
          <ac:spMkLst>
            <pc:docMk/>
            <pc:sldMk cId="0" sldId="256"/>
            <ac:spMk id="2" creationId="{00000000-0000-0000-0000-000000000000}"/>
          </ac:spMkLst>
        </pc:spChg>
        <pc:spChg chg="mod">
          <ac:chgData name="David Wallace" userId="b9e39b6c35e59998" providerId="LiveId" clId="{504B3EA5-601C-4783-B03F-EA17C7AED5B1}" dt="2021-02-11T15:59:56.888" v="10472" actId="20577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David Wallace" userId="b9e39b6c35e59998" providerId="LiveId" clId="{504B3EA5-601C-4783-B03F-EA17C7AED5B1}" dt="2021-02-11T00:16:59.601" v="213" actId="47"/>
        <pc:sldMkLst>
          <pc:docMk/>
          <pc:sldMk cId="78791046" sldId="257"/>
        </pc:sldMkLst>
      </pc:sldChg>
      <pc:sldChg chg="modSp new mod">
        <pc:chgData name="David Wallace" userId="b9e39b6c35e59998" providerId="LiveId" clId="{504B3EA5-601C-4783-B03F-EA17C7AED5B1}" dt="2021-02-11T15:46:45.026" v="10273" actId="20577"/>
        <pc:sldMkLst>
          <pc:docMk/>
          <pc:sldMk cId="893537044" sldId="257"/>
        </pc:sldMkLst>
        <pc:spChg chg="mod">
          <ac:chgData name="David Wallace" userId="b9e39b6c35e59998" providerId="LiveId" clId="{504B3EA5-601C-4783-B03F-EA17C7AED5B1}" dt="2021-02-11T00:17:58.981" v="262" actId="20577"/>
          <ac:spMkLst>
            <pc:docMk/>
            <pc:sldMk cId="893537044" sldId="257"/>
            <ac:spMk id="2" creationId="{5FC1E5B4-C3A5-4911-9C5C-90C398778B7A}"/>
          </ac:spMkLst>
        </pc:spChg>
        <pc:spChg chg="mod">
          <ac:chgData name="David Wallace" userId="b9e39b6c35e59998" providerId="LiveId" clId="{504B3EA5-601C-4783-B03F-EA17C7AED5B1}" dt="2021-02-11T15:46:45.026" v="10273" actId="20577"/>
          <ac:spMkLst>
            <pc:docMk/>
            <pc:sldMk cId="893537044" sldId="257"/>
            <ac:spMk id="3" creationId="{6E66957A-C65A-45CB-8167-910C4B32F3E2}"/>
          </ac:spMkLst>
        </pc:spChg>
      </pc:sldChg>
      <pc:sldChg chg="modSp new mod">
        <pc:chgData name="David Wallace" userId="b9e39b6c35e59998" providerId="LiveId" clId="{504B3EA5-601C-4783-B03F-EA17C7AED5B1}" dt="2021-02-11T15:46:59.347" v="10277" actId="27636"/>
        <pc:sldMkLst>
          <pc:docMk/>
          <pc:sldMk cId="3049634485" sldId="258"/>
        </pc:sldMkLst>
        <pc:spChg chg="mod">
          <ac:chgData name="David Wallace" userId="b9e39b6c35e59998" providerId="LiveId" clId="{504B3EA5-601C-4783-B03F-EA17C7AED5B1}" dt="2021-02-11T00:30:28.941" v="1340" actId="20577"/>
          <ac:spMkLst>
            <pc:docMk/>
            <pc:sldMk cId="3049634485" sldId="258"/>
            <ac:spMk id="2" creationId="{54D63984-3630-4EE1-8E69-5A0DA8023362}"/>
          </ac:spMkLst>
        </pc:spChg>
        <pc:spChg chg="mod">
          <ac:chgData name="David Wallace" userId="b9e39b6c35e59998" providerId="LiveId" clId="{504B3EA5-601C-4783-B03F-EA17C7AED5B1}" dt="2021-02-11T15:46:59.347" v="10277" actId="27636"/>
          <ac:spMkLst>
            <pc:docMk/>
            <pc:sldMk cId="3049634485" sldId="258"/>
            <ac:spMk id="3" creationId="{6E0752A4-4199-49B4-804F-47919E1638C0}"/>
          </ac:spMkLst>
        </pc:spChg>
      </pc:sldChg>
      <pc:sldChg chg="addSp modSp add mod">
        <pc:chgData name="David Wallace" userId="b9e39b6c35e59998" providerId="LiveId" clId="{504B3EA5-601C-4783-B03F-EA17C7AED5B1}" dt="2021-02-11T00:33:37.217" v="1908" actId="27636"/>
        <pc:sldMkLst>
          <pc:docMk/>
          <pc:sldMk cId="614181275" sldId="259"/>
        </pc:sldMkLst>
        <pc:spChg chg="mod">
          <ac:chgData name="David Wallace" userId="b9e39b6c35e59998" providerId="LiveId" clId="{504B3EA5-601C-4783-B03F-EA17C7AED5B1}" dt="2021-02-11T00:30:31.886" v="1341" actId="20577"/>
          <ac:spMkLst>
            <pc:docMk/>
            <pc:sldMk cId="614181275" sldId="259"/>
            <ac:spMk id="2" creationId="{54D63984-3630-4EE1-8E69-5A0DA8023362}"/>
          </ac:spMkLst>
        </pc:spChg>
        <pc:spChg chg="mod">
          <ac:chgData name="David Wallace" userId="b9e39b6c35e59998" providerId="LiveId" clId="{504B3EA5-601C-4783-B03F-EA17C7AED5B1}" dt="2021-02-11T00:33:37.217" v="1908" actId="27636"/>
          <ac:spMkLst>
            <pc:docMk/>
            <pc:sldMk cId="614181275" sldId="259"/>
            <ac:spMk id="3" creationId="{6E0752A4-4199-49B4-804F-47919E1638C0}"/>
          </ac:spMkLst>
        </pc:spChg>
        <pc:cxnChg chg="add mod">
          <ac:chgData name="David Wallace" userId="b9e39b6c35e59998" providerId="LiveId" clId="{504B3EA5-601C-4783-B03F-EA17C7AED5B1}" dt="2021-02-11T00:28:49.274" v="1273" actId="13822"/>
          <ac:cxnSpMkLst>
            <pc:docMk/>
            <pc:sldMk cId="614181275" sldId="259"/>
            <ac:cxnSpMk id="5" creationId="{6EFCA91B-FBCE-4B32-96EB-1C5A99523C48}"/>
          </ac:cxnSpMkLst>
        </pc:cxnChg>
        <pc:cxnChg chg="add mod">
          <ac:chgData name="David Wallace" userId="b9e39b6c35e59998" providerId="LiveId" clId="{504B3EA5-601C-4783-B03F-EA17C7AED5B1}" dt="2021-02-11T00:29:12.784" v="1275" actId="13822"/>
          <ac:cxnSpMkLst>
            <pc:docMk/>
            <pc:sldMk cId="614181275" sldId="259"/>
            <ac:cxnSpMk id="7" creationId="{7D45CF10-78B7-4580-9AE9-383C575AF591}"/>
          </ac:cxnSpMkLst>
        </pc:cxnChg>
      </pc:sldChg>
      <pc:sldChg chg="modSp new del mod">
        <pc:chgData name="David Wallace" userId="b9e39b6c35e59998" providerId="LiveId" clId="{504B3EA5-601C-4783-B03F-EA17C7AED5B1}" dt="2021-02-11T00:25:50.583" v="959" actId="47"/>
        <pc:sldMkLst>
          <pc:docMk/>
          <pc:sldMk cId="3592244258" sldId="259"/>
        </pc:sldMkLst>
        <pc:spChg chg="mod">
          <ac:chgData name="David Wallace" userId="b9e39b6c35e59998" providerId="LiveId" clId="{504B3EA5-601C-4783-B03F-EA17C7AED5B1}" dt="2021-02-11T00:23:23.988" v="958" actId="255"/>
          <ac:spMkLst>
            <pc:docMk/>
            <pc:sldMk cId="3592244258" sldId="259"/>
            <ac:spMk id="3" creationId="{1FB44049-9965-4C6A-BD5C-86A871812879}"/>
          </ac:spMkLst>
        </pc:spChg>
      </pc:sldChg>
      <pc:sldChg chg="modSp new mod">
        <pc:chgData name="David Wallace" userId="b9e39b6c35e59998" providerId="LiveId" clId="{504B3EA5-601C-4783-B03F-EA17C7AED5B1}" dt="2021-02-11T15:47:51.384" v="10292" actId="5793"/>
        <pc:sldMkLst>
          <pc:docMk/>
          <pc:sldMk cId="2560010053" sldId="260"/>
        </pc:sldMkLst>
        <pc:spChg chg="mod">
          <ac:chgData name="David Wallace" userId="b9e39b6c35e59998" providerId="LiveId" clId="{504B3EA5-601C-4783-B03F-EA17C7AED5B1}" dt="2021-02-11T00:30:22.538" v="1339" actId="255"/>
          <ac:spMkLst>
            <pc:docMk/>
            <pc:sldMk cId="2560010053" sldId="260"/>
            <ac:spMk id="2" creationId="{D8A45DB7-68F3-476D-BC9A-14E9A762930A}"/>
          </ac:spMkLst>
        </pc:spChg>
        <pc:spChg chg="mod">
          <ac:chgData name="David Wallace" userId="b9e39b6c35e59998" providerId="LiveId" clId="{504B3EA5-601C-4783-B03F-EA17C7AED5B1}" dt="2021-02-11T15:47:51.384" v="10292" actId="5793"/>
          <ac:spMkLst>
            <pc:docMk/>
            <pc:sldMk cId="2560010053" sldId="260"/>
            <ac:spMk id="3" creationId="{EFED42EA-030F-4E91-AD44-934A46A9F102}"/>
          </ac:spMkLst>
        </pc:spChg>
      </pc:sldChg>
      <pc:sldChg chg="addSp delSp modSp new mod">
        <pc:chgData name="David Wallace" userId="b9e39b6c35e59998" providerId="LiveId" clId="{504B3EA5-601C-4783-B03F-EA17C7AED5B1}" dt="2021-02-11T00:39:06.962" v="1927" actId="14100"/>
        <pc:sldMkLst>
          <pc:docMk/>
          <pc:sldMk cId="1798368852" sldId="261"/>
        </pc:sldMkLst>
        <pc:spChg chg="del">
          <ac:chgData name="David Wallace" userId="b9e39b6c35e59998" providerId="LiveId" clId="{504B3EA5-601C-4783-B03F-EA17C7AED5B1}" dt="2021-02-11T00:39:01.087" v="1925" actId="478"/>
          <ac:spMkLst>
            <pc:docMk/>
            <pc:sldMk cId="1798368852" sldId="261"/>
            <ac:spMk id="2" creationId="{0E76CFF1-8706-4829-B134-476FF3C31DC3}"/>
          </ac:spMkLst>
        </pc:spChg>
        <pc:spChg chg="del">
          <ac:chgData name="David Wallace" userId="b9e39b6c35e59998" providerId="LiveId" clId="{504B3EA5-601C-4783-B03F-EA17C7AED5B1}" dt="2021-02-11T00:36:23.624" v="1914" actId="931"/>
          <ac:spMkLst>
            <pc:docMk/>
            <pc:sldMk cId="1798368852" sldId="261"/>
            <ac:spMk id="3" creationId="{2CF9430A-CBAF-4430-A57C-86932102E535}"/>
          </ac:spMkLst>
        </pc:spChg>
        <pc:picChg chg="add mod">
          <ac:chgData name="David Wallace" userId="b9e39b6c35e59998" providerId="LiveId" clId="{504B3EA5-601C-4783-B03F-EA17C7AED5B1}" dt="2021-02-11T00:39:06.962" v="1927" actId="14100"/>
          <ac:picMkLst>
            <pc:docMk/>
            <pc:sldMk cId="1798368852" sldId="261"/>
            <ac:picMk id="5" creationId="{3C154B61-C3D2-436E-8BFE-711CF3457030}"/>
          </ac:picMkLst>
        </pc:picChg>
      </pc:sldChg>
      <pc:sldChg chg="addSp delSp modSp new mod">
        <pc:chgData name="David Wallace" userId="b9e39b6c35e59998" providerId="LiveId" clId="{504B3EA5-601C-4783-B03F-EA17C7AED5B1}" dt="2021-02-11T00:40:21.536" v="1931" actId="14100"/>
        <pc:sldMkLst>
          <pc:docMk/>
          <pc:sldMk cId="3273829247" sldId="262"/>
        </pc:sldMkLst>
        <pc:spChg chg="del">
          <ac:chgData name="David Wallace" userId="b9e39b6c35e59998" providerId="LiveId" clId="{504B3EA5-601C-4783-B03F-EA17C7AED5B1}" dt="2021-02-11T00:38:51.853" v="1923" actId="478"/>
          <ac:spMkLst>
            <pc:docMk/>
            <pc:sldMk cId="3273829247" sldId="262"/>
            <ac:spMk id="2" creationId="{9C2C934A-3D3C-4D9C-98A6-829FB0AC236F}"/>
          </ac:spMkLst>
        </pc:spChg>
        <pc:spChg chg="del">
          <ac:chgData name="David Wallace" userId="b9e39b6c35e59998" providerId="LiveId" clId="{504B3EA5-601C-4783-B03F-EA17C7AED5B1}" dt="2021-02-11T00:38:37.787" v="1919" actId="931"/>
          <ac:spMkLst>
            <pc:docMk/>
            <pc:sldMk cId="3273829247" sldId="262"/>
            <ac:spMk id="3" creationId="{3637BBF6-EED8-4E73-8FCF-564D8DF708F6}"/>
          </ac:spMkLst>
        </pc:spChg>
        <pc:picChg chg="add mod">
          <ac:chgData name="David Wallace" userId="b9e39b6c35e59998" providerId="LiveId" clId="{504B3EA5-601C-4783-B03F-EA17C7AED5B1}" dt="2021-02-11T00:38:54.304" v="1924" actId="1076"/>
          <ac:picMkLst>
            <pc:docMk/>
            <pc:sldMk cId="3273829247" sldId="262"/>
            <ac:picMk id="5" creationId="{4657621A-1E92-4C41-994C-59AE32038F03}"/>
          </ac:picMkLst>
        </pc:picChg>
        <pc:picChg chg="add mod">
          <ac:chgData name="David Wallace" userId="b9e39b6c35e59998" providerId="LiveId" clId="{504B3EA5-601C-4783-B03F-EA17C7AED5B1}" dt="2021-02-11T00:40:21.536" v="1931" actId="14100"/>
          <ac:picMkLst>
            <pc:docMk/>
            <pc:sldMk cId="3273829247" sldId="262"/>
            <ac:picMk id="7" creationId="{E225EFAB-CF2A-4791-98F3-F9A17A125ADC}"/>
          </ac:picMkLst>
        </pc:picChg>
      </pc:sldChg>
      <pc:sldChg chg="add del">
        <pc:chgData name="David Wallace" userId="b9e39b6c35e59998" providerId="LiveId" clId="{504B3EA5-601C-4783-B03F-EA17C7AED5B1}" dt="2021-02-11T00:36:01.576" v="1913"/>
        <pc:sldMkLst>
          <pc:docMk/>
          <pc:sldMk cId="3285241823" sldId="262"/>
        </pc:sldMkLst>
      </pc:sldChg>
      <pc:sldChg chg="modSp new mod">
        <pc:chgData name="David Wallace" userId="b9e39b6c35e59998" providerId="LiveId" clId="{504B3EA5-601C-4783-B03F-EA17C7AED5B1}" dt="2021-02-11T00:41:16.607" v="2040" actId="255"/>
        <pc:sldMkLst>
          <pc:docMk/>
          <pc:sldMk cId="2720717173" sldId="263"/>
        </pc:sldMkLst>
        <pc:spChg chg="mod">
          <ac:chgData name="David Wallace" userId="b9e39b6c35e59998" providerId="LiveId" clId="{504B3EA5-601C-4783-B03F-EA17C7AED5B1}" dt="2021-02-11T00:40:36.254" v="1974" actId="20577"/>
          <ac:spMkLst>
            <pc:docMk/>
            <pc:sldMk cId="2720717173" sldId="263"/>
            <ac:spMk id="2" creationId="{11E78AF3-28A3-4227-BB7D-29661CDFA6D7}"/>
          </ac:spMkLst>
        </pc:spChg>
        <pc:spChg chg="mod">
          <ac:chgData name="David Wallace" userId="b9e39b6c35e59998" providerId="LiveId" clId="{504B3EA5-601C-4783-B03F-EA17C7AED5B1}" dt="2021-02-11T00:41:16.607" v="2040" actId="255"/>
          <ac:spMkLst>
            <pc:docMk/>
            <pc:sldMk cId="2720717173" sldId="263"/>
            <ac:spMk id="3" creationId="{EB701BF7-3DCF-4E6F-96D8-4CC4706CBDB6}"/>
          </ac:spMkLst>
        </pc:spChg>
      </pc:sldChg>
      <pc:sldChg chg="addSp delSp modSp new mod">
        <pc:chgData name="David Wallace" userId="b9e39b6c35e59998" providerId="LiveId" clId="{504B3EA5-601C-4783-B03F-EA17C7AED5B1}" dt="2021-02-11T00:49:41.012" v="2251" actId="478"/>
        <pc:sldMkLst>
          <pc:docMk/>
          <pc:sldMk cId="3497695711" sldId="264"/>
        </pc:sldMkLst>
        <pc:spChg chg="del">
          <ac:chgData name="David Wallace" userId="b9e39b6c35e59998" providerId="LiveId" clId="{504B3EA5-601C-4783-B03F-EA17C7AED5B1}" dt="2021-02-11T00:42:12.613" v="2042" actId="478"/>
          <ac:spMkLst>
            <pc:docMk/>
            <pc:sldMk cId="3497695711" sldId="264"/>
            <ac:spMk id="2" creationId="{EE649862-503B-4127-8963-2B05272C8FB8}"/>
          </ac:spMkLst>
        </pc:spChg>
        <pc:spChg chg="del">
          <ac:chgData name="David Wallace" userId="b9e39b6c35e59998" providerId="LiveId" clId="{504B3EA5-601C-4783-B03F-EA17C7AED5B1}" dt="2021-02-11T00:42:14.580" v="2043" actId="478"/>
          <ac:spMkLst>
            <pc:docMk/>
            <pc:sldMk cId="3497695711" sldId="264"/>
            <ac:spMk id="3" creationId="{2AAD61BA-01E7-42D6-B107-D05E42FCEA44}"/>
          </ac:spMkLst>
        </pc:spChg>
        <pc:spChg chg="add del mod">
          <ac:chgData name="David Wallace" userId="b9e39b6c35e59998" providerId="LiveId" clId="{504B3EA5-601C-4783-B03F-EA17C7AED5B1}" dt="2021-02-11T00:49:41.012" v="2251" actId="478"/>
          <ac:spMkLst>
            <pc:docMk/>
            <pc:sldMk cId="3497695711" sldId="264"/>
            <ac:spMk id="6" creationId="{E2CCF5C6-5440-45C0-8944-1C56EE4C0FC7}"/>
          </ac:spMkLst>
        </pc:spChg>
        <pc:picChg chg="add mod">
          <ac:chgData name="David Wallace" userId="b9e39b6c35e59998" providerId="LiveId" clId="{504B3EA5-601C-4783-B03F-EA17C7AED5B1}" dt="2021-02-11T00:42:31.243" v="2048" actId="1076"/>
          <ac:picMkLst>
            <pc:docMk/>
            <pc:sldMk cId="3497695711" sldId="264"/>
            <ac:picMk id="5" creationId="{7B37ABEA-9842-4D6F-9C07-FA0C8D09BDD0}"/>
          </ac:picMkLst>
        </pc:picChg>
      </pc:sldChg>
      <pc:sldChg chg="addSp delSp modSp new mod">
        <pc:chgData name="David Wallace" userId="b9e39b6c35e59998" providerId="LiveId" clId="{504B3EA5-601C-4783-B03F-EA17C7AED5B1}" dt="2021-02-11T00:49:36.527" v="2249" actId="478"/>
        <pc:sldMkLst>
          <pc:docMk/>
          <pc:sldMk cId="2459507945" sldId="265"/>
        </pc:sldMkLst>
        <pc:spChg chg="add del mod">
          <ac:chgData name="David Wallace" userId="b9e39b6c35e59998" providerId="LiveId" clId="{504B3EA5-601C-4783-B03F-EA17C7AED5B1}" dt="2021-02-11T00:49:36.527" v="2249" actId="478"/>
          <ac:spMkLst>
            <pc:docMk/>
            <pc:sldMk cId="2459507945" sldId="265"/>
            <ac:spMk id="4" creationId="{0AE884E5-14FD-4EDB-8D4C-6CD964968725}"/>
          </ac:spMkLst>
        </pc:spChg>
        <pc:picChg chg="add mod">
          <ac:chgData name="David Wallace" userId="b9e39b6c35e59998" providerId="LiveId" clId="{504B3EA5-601C-4783-B03F-EA17C7AED5B1}" dt="2021-02-11T00:49:01.946" v="2152" actId="14100"/>
          <ac:picMkLst>
            <pc:docMk/>
            <pc:sldMk cId="2459507945" sldId="265"/>
            <ac:picMk id="3" creationId="{9E3BC011-1BB0-41F1-B034-6C0C73457EE4}"/>
          </ac:picMkLst>
        </pc:picChg>
      </pc:sldChg>
      <pc:sldChg chg="addSp delSp new del mod">
        <pc:chgData name="David Wallace" userId="b9e39b6c35e59998" providerId="LiveId" clId="{504B3EA5-601C-4783-B03F-EA17C7AED5B1}" dt="2021-02-11T00:44:25.565" v="2052" actId="680"/>
        <pc:sldMkLst>
          <pc:docMk/>
          <pc:sldMk cId="3277900111" sldId="265"/>
        </pc:sldMkLst>
        <pc:picChg chg="add del">
          <ac:chgData name="David Wallace" userId="b9e39b6c35e59998" providerId="LiveId" clId="{504B3EA5-601C-4783-B03F-EA17C7AED5B1}" dt="2021-02-11T00:44:23.171" v="2051" actId="22"/>
          <ac:picMkLst>
            <pc:docMk/>
            <pc:sldMk cId="3277900111" sldId="265"/>
            <ac:picMk id="5" creationId="{5367D21C-6F22-4495-ADE1-05EAA9AFBBD4}"/>
          </ac:picMkLst>
        </pc:picChg>
      </pc:sldChg>
      <pc:sldChg chg="addSp delSp modSp new mod">
        <pc:chgData name="David Wallace" userId="b9e39b6c35e59998" providerId="LiveId" clId="{504B3EA5-601C-4783-B03F-EA17C7AED5B1}" dt="2021-02-11T00:48:11.658" v="2078" actId="1076"/>
        <pc:sldMkLst>
          <pc:docMk/>
          <pc:sldMk cId="2172020837" sldId="266"/>
        </pc:sldMkLst>
        <pc:spChg chg="add del mod">
          <ac:chgData name="David Wallace" userId="b9e39b6c35e59998" providerId="LiveId" clId="{504B3EA5-601C-4783-B03F-EA17C7AED5B1}" dt="2021-02-11T00:47:56.049" v="2068"/>
          <ac:spMkLst>
            <pc:docMk/>
            <pc:sldMk cId="2172020837" sldId="266"/>
            <ac:spMk id="4" creationId="{2BCFF5DC-5A56-4F67-9D03-4511CE913420}"/>
          </ac:spMkLst>
        </pc:spChg>
        <pc:spChg chg="add mod">
          <ac:chgData name="David Wallace" userId="b9e39b6c35e59998" providerId="LiveId" clId="{504B3EA5-601C-4783-B03F-EA17C7AED5B1}" dt="2021-02-11T00:48:11.658" v="2078" actId="1076"/>
          <ac:spMkLst>
            <pc:docMk/>
            <pc:sldMk cId="2172020837" sldId="266"/>
            <ac:spMk id="5" creationId="{4363B9F7-7AB4-4C00-AF06-0AD69F270F0A}"/>
          </ac:spMkLst>
        </pc:spChg>
        <pc:picChg chg="add mod">
          <ac:chgData name="David Wallace" userId="b9e39b6c35e59998" providerId="LiveId" clId="{504B3EA5-601C-4783-B03F-EA17C7AED5B1}" dt="2021-02-11T00:47:33.179" v="2063" actId="14100"/>
          <ac:picMkLst>
            <pc:docMk/>
            <pc:sldMk cId="2172020837" sldId="266"/>
            <ac:picMk id="3" creationId="{07CDEB14-1C86-422A-A985-F48AB5F697F3}"/>
          </ac:picMkLst>
        </pc:picChg>
      </pc:sldChg>
      <pc:sldChg chg="modSp new mod">
        <pc:chgData name="David Wallace" userId="b9e39b6c35e59998" providerId="LiveId" clId="{504B3EA5-601C-4783-B03F-EA17C7AED5B1}" dt="2021-02-11T00:50:41.537" v="2511" actId="5793"/>
        <pc:sldMkLst>
          <pc:docMk/>
          <pc:sldMk cId="36084145" sldId="267"/>
        </pc:sldMkLst>
        <pc:spChg chg="mod">
          <ac:chgData name="David Wallace" userId="b9e39b6c35e59998" providerId="LiveId" clId="{504B3EA5-601C-4783-B03F-EA17C7AED5B1}" dt="2021-02-11T00:50:15.428" v="2365" actId="20577"/>
          <ac:spMkLst>
            <pc:docMk/>
            <pc:sldMk cId="36084145" sldId="267"/>
            <ac:spMk id="2" creationId="{CAA22A25-5ED5-4319-9411-3D7C7EA7F3A0}"/>
          </ac:spMkLst>
        </pc:spChg>
        <pc:spChg chg="mod">
          <ac:chgData name="David Wallace" userId="b9e39b6c35e59998" providerId="LiveId" clId="{504B3EA5-601C-4783-B03F-EA17C7AED5B1}" dt="2021-02-11T00:50:41.537" v="2511" actId="5793"/>
          <ac:spMkLst>
            <pc:docMk/>
            <pc:sldMk cId="36084145" sldId="267"/>
            <ac:spMk id="3" creationId="{C14F7B38-8114-4D44-BCBE-CD2291CA8B43}"/>
          </ac:spMkLst>
        </pc:spChg>
      </pc:sldChg>
      <pc:sldChg chg="new del">
        <pc:chgData name="David Wallace" userId="b9e39b6c35e59998" providerId="LiveId" clId="{504B3EA5-601C-4783-B03F-EA17C7AED5B1}" dt="2021-02-11T00:49:51.961" v="2255" actId="680"/>
        <pc:sldMkLst>
          <pc:docMk/>
          <pc:sldMk cId="1723682213" sldId="267"/>
        </pc:sldMkLst>
      </pc:sldChg>
      <pc:sldChg chg="new del">
        <pc:chgData name="David Wallace" userId="b9e39b6c35e59998" providerId="LiveId" clId="{504B3EA5-601C-4783-B03F-EA17C7AED5B1}" dt="2021-02-11T00:49:48.851" v="2253" actId="680"/>
        <pc:sldMkLst>
          <pc:docMk/>
          <pc:sldMk cId="2171822233" sldId="267"/>
        </pc:sldMkLst>
      </pc:sldChg>
      <pc:sldChg chg="del">
        <pc:chgData name="David Wallace" userId="b9e39b6c35e59998" providerId="LiveId" clId="{504B3EA5-601C-4783-B03F-EA17C7AED5B1}" dt="2021-02-11T00:16:59.879" v="215" actId="47"/>
        <pc:sldMkLst>
          <pc:docMk/>
          <pc:sldMk cId="4255013967" sldId="267"/>
        </pc:sldMkLst>
      </pc:sldChg>
      <pc:sldChg chg="del">
        <pc:chgData name="David Wallace" userId="b9e39b6c35e59998" providerId="LiveId" clId="{504B3EA5-601C-4783-B03F-EA17C7AED5B1}" dt="2021-02-11T00:16:59.990" v="216" actId="47"/>
        <pc:sldMkLst>
          <pc:docMk/>
          <pc:sldMk cId="1065304258" sldId="268"/>
        </pc:sldMkLst>
      </pc:sldChg>
      <pc:sldChg chg="addSp modSp new mod">
        <pc:chgData name="David Wallace" userId="b9e39b6c35e59998" providerId="LiveId" clId="{504B3EA5-601C-4783-B03F-EA17C7AED5B1}" dt="2021-02-11T00:59:50.014" v="2515" actId="14100"/>
        <pc:sldMkLst>
          <pc:docMk/>
          <pc:sldMk cId="2112354434" sldId="268"/>
        </pc:sldMkLst>
        <pc:picChg chg="add mod">
          <ac:chgData name="David Wallace" userId="b9e39b6c35e59998" providerId="LiveId" clId="{504B3EA5-601C-4783-B03F-EA17C7AED5B1}" dt="2021-02-11T00:59:50.014" v="2515" actId="14100"/>
          <ac:picMkLst>
            <pc:docMk/>
            <pc:sldMk cId="2112354434" sldId="268"/>
            <ac:picMk id="3" creationId="{F3FFF595-0B23-4071-BA5B-A7F4AF086522}"/>
          </ac:picMkLst>
        </pc:picChg>
      </pc:sldChg>
      <pc:sldChg chg="del">
        <pc:chgData name="David Wallace" userId="b9e39b6c35e59998" providerId="LiveId" clId="{504B3EA5-601C-4783-B03F-EA17C7AED5B1}" dt="2021-02-11T00:17:00.871" v="219" actId="47"/>
        <pc:sldMkLst>
          <pc:docMk/>
          <pc:sldMk cId="1330562956" sldId="269"/>
        </pc:sldMkLst>
      </pc:sldChg>
      <pc:sldChg chg="addSp modSp new mod ord">
        <pc:chgData name="David Wallace" userId="b9e39b6c35e59998" providerId="LiveId" clId="{504B3EA5-601C-4783-B03F-EA17C7AED5B1}" dt="2021-02-11T01:02:50.332" v="2548" actId="1076"/>
        <pc:sldMkLst>
          <pc:docMk/>
          <pc:sldMk cId="1394462547" sldId="269"/>
        </pc:sldMkLst>
        <pc:spChg chg="add mod">
          <ac:chgData name="David Wallace" userId="b9e39b6c35e59998" providerId="LiveId" clId="{504B3EA5-601C-4783-B03F-EA17C7AED5B1}" dt="2021-02-11T01:02:50.332" v="2548" actId="1076"/>
          <ac:spMkLst>
            <pc:docMk/>
            <pc:sldMk cId="1394462547" sldId="269"/>
            <ac:spMk id="4" creationId="{6539886E-1107-4D4A-BEEA-9B4BE0A6939A}"/>
          </ac:spMkLst>
        </pc:spChg>
        <pc:picChg chg="add mod">
          <ac:chgData name="David Wallace" userId="b9e39b6c35e59998" providerId="LiveId" clId="{504B3EA5-601C-4783-B03F-EA17C7AED5B1}" dt="2021-02-11T01:02:33.161" v="2523" actId="1076"/>
          <ac:picMkLst>
            <pc:docMk/>
            <pc:sldMk cId="1394462547" sldId="269"/>
            <ac:picMk id="3" creationId="{CEF6EB2B-403E-44BF-BD71-0FC12784A9FD}"/>
          </ac:picMkLst>
        </pc:picChg>
      </pc:sldChg>
      <pc:sldChg chg="modSp new mod">
        <pc:chgData name="David Wallace" userId="b9e39b6c35e59998" providerId="LiveId" clId="{504B3EA5-601C-4783-B03F-EA17C7AED5B1}" dt="2021-02-11T01:04:57.475" v="2865" actId="20577"/>
        <pc:sldMkLst>
          <pc:docMk/>
          <pc:sldMk cId="1736722563" sldId="270"/>
        </pc:sldMkLst>
        <pc:spChg chg="mod">
          <ac:chgData name="David Wallace" userId="b9e39b6c35e59998" providerId="LiveId" clId="{504B3EA5-601C-4783-B03F-EA17C7AED5B1}" dt="2021-02-11T01:04:03.673" v="2633" actId="20577"/>
          <ac:spMkLst>
            <pc:docMk/>
            <pc:sldMk cId="1736722563" sldId="270"/>
            <ac:spMk id="2" creationId="{BE9C3D98-EACF-4CDF-AC69-6AF7F5E3E08B}"/>
          </ac:spMkLst>
        </pc:spChg>
        <pc:spChg chg="mod">
          <ac:chgData name="David Wallace" userId="b9e39b6c35e59998" providerId="LiveId" clId="{504B3EA5-601C-4783-B03F-EA17C7AED5B1}" dt="2021-02-11T01:04:57.475" v="2865" actId="20577"/>
          <ac:spMkLst>
            <pc:docMk/>
            <pc:sldMk cId="1736722563" sldId="270"/>
            <ac:spMk id="3" creationId="{0B706317-07A4-4EA3-A3C5-F70F08210A12}"/>
          </ac:spMkLst>
        </pc:spChg>
      </pc:sldChg>
      <pc:sldChg chg="del">
        <pc:chgData name="David Wallace" userId="b9e39b6c35e59998" providerId="LiveId" clId="{504B3EA5-601C-4783-B03F-EA17C7AED5B1}" dt="2021-02-11T00:17:01.261" v="222" actId="47"/>
        <pc:sldMkLst>
          <pc:docMk/>
          <pc:sldMk cId="2175868773" sldId="270"/>
        </pc:sldMkLst>
      </pc:sldChg>
      <pc:sldChg chg="addSp delSp modSp new mod">
        <pc:chgData name="David Wallace" userId="b9e39b6c35e59998" providerId="LiveId" clId="{504B3EA5-601C-4783-B03F-EA17C7AED5B1}" dt="2021-02-11T01:21:32.949" v="2958" actId="1076"/>
        <pc:sldMkLst>
          <pc:docMk/>
          <pc:sldMk cId="3070787237" sldId="271"/>
        </pc:sldMkLst>
        <pc:spChg chg="mod">
          <ac:chgData name="David Wallace" userId="b9e39b6c35e59998" providerId="LiveId" clId="{504B3EA5-601C-4783-B03F-EA17C7AED5B1}" dt="2021-02-11T01:20:07.763" v="2900" actId="20577"/>
          <ac:spMkLst>
            <pc:docMk/>
            <pc:sldMk cId="3070787237" sldId="271"/>
            <ac:spMk id="2" creationId="{1812F2B5-4EC8-4AA3-BD0D-7F139F1601D1}"/>
          </ac:spMkLst>
        </pc:spChg>
        <pc:spChg chg="del mod">
          <ac:chgData name="David Wallace" userId="b9e39b6c35e59998" providerId="LiveId" clId="{504B3EA5-601C-4783-B03F-EA17C7AED5B1}" dt="2021-02-11T01:19:56.727" v="2868" actId="22"/>
          <ac:spMkLst>
            <pc:docMk/>
            <pc:sldMk cId="3070787237" sldId="271"/>
            <ac:spMk id="3" creationId="{231630F2-6F2E-46FA-93C5-FF924C94128D}"/>
          </ac:spMkLst>
        </pc:spChg>
        <pc:spChg chg="add mod">
          <ac:chgData name="David Wallace" userId="b9e39b6c35e59998" providerId="LiveId" clId="{504B3EA5-601C-4783-B03F-EA17C7AED5B1}" dt="2021-02-11T01:21:32.949" v="2958" actId="1076"/>
          <ac:spMkLst>
            <pc:docMk/>
            <pc:sldMk cId="3070787237" sldId="271"/>
            <ac:spMk id="6" creationId="{2BAA482C-1DC6-4A20-B488-A9B6D6EBA7BF}"/>
          </ac:spMkLst>
        </pc:spChg>
        <pc:picChg chg="add mod ord">
          <ac:chgData name="David Wallace" userId="b9e39b6c35e59998" providerId="LiveId" clId="{504B3EA5-601C-4783-B03F-EA17C7AED5B1}" dt="2021-02-11T01:20:01.212" v="2869" actId="1076"/>
          <ac:picMkLst>
            <pc:docMk/>
            <pc:sldMk cId="3070787237" sldId="271"/>
            <ac:picMk id="5" creationId="{A0B912AC-E95C-48B4-905A-D5098FCDB3DD}"/>
          </ac:picMkLst>
        </pc:picChg>
      </pc:sldChg>
      <pc:sldChg chg="addSp delSp modSp new mod">
        <pc:chgData name="David Wallace" userId="b9e39b6c35e59998" providerId="LiveId" clId="{504B3EA5-601C-4783-B03F-EA17C7AED5B1}" dt="2021-02-11T01:29:28.410" v="3090" actId="1076"/>
        <pc:sldMkLst>
          <pc:docMk/>
          <pc:sldMk cId="2844178555" sldId="272"/>
        </pc:sldMkLst>
        <pc:spChg chg="mod">
          <ac:chgData name="David Wallace" userId="b9e39b6c35e59998" providerId="LiveId" clId="{504B3EA5-601C-4783-B03F-EA17C7AED5B1}" dt="2021-02-11T01:21:59.179" v="3001" actId="20577"/>
          <ac:spMkLst>
            <pc:docMk/>
            <pc:sldMk cId="2844178555" sldId="272"/>
            <ac:spMk id="2" creationId="{62BC5A9F-435F-4B94-A8A0-A6F0E59FD8B7}"/>
          </ac:spMkLst>
        </pc:spChg>
        <pc:spChg chg="del mod">
          <ac:chgData name="David Wallace" userId="b9e39b6c35e59998" providerId="LiveId" clId="{504B3EA5-601C-4783-B03F-EA17C7AED5B1}" dt="2021-02-11T01:29:03.989" v="3086" actId="22"/>
          <ac:spMkLst>
            <pc:docMk/>
            <pc:sldMk cId="2844178555" sldId="272"/>
            <ac:spMk id="3" creationId="{107DFAB2-7682-48A3-A643-D76F1D43A695}"/>
          </ac:spMkLst>
        </pc:spChg>
        <pc:spChg chg="add del mod">
          <ac:chgData name="David Wallace" userId="b9e39b6c35e59998" providerId="LiveId" clId="{504B3EA5-601C-4783-B03F-EA17C7AED5B1}" dt="2021-02-11T01:29:24.938" v="3089" actId="22"/>
          <ac:spMkLst>
            <pc:docMk/>
            <pc:sldMk cId="2844178555" sldId="272"/>
            <ac:spMk id="7" creationId="{FBCD9FA5-21A3-4DBA-96D7-39DF2D6DB25C}"/>
          </ac:spMkLst>
        </pc:spChg>
        <pc:picChg chg="add del mod ord">
          <ac:chgData name="David Wallace" userId="b9e39b6c35e59998" providerId="LiveId" clId="{504B3EA5-601C-4783-B03F-EA17C7AED5B1}" dt="2021-02-11T01:29:12.504" v="3087" actId="478"/>
          <ac:picMkLst>
            <pc:docMk/>
            <pc:sldMk cId="2844178555" sldId="272"/>
            <ac:picMk id="5" creationId="{9CF69075-56AC-4287-8B68-9EC23AE828AE}"/>
          </ac:picMkLst>
        </pc:picChg>
        <pc:picChg chg="add mod ord">
          <ac:chgData name="David Wallace" userId="b9e39b6c35e59998" providerId="LiveId" clId="{504B3EA5-601C-4783-B03F-EA17C7AED5B1}" dt="2021-02-11T01:29:28.410" v="3090" actId="1076"/>
          <ac:picMkLst>
            <pc:docMk/>
            <pc:sldMk cId="2844178555" sldId="272"/>
            <ac:picMk id="9" creationId="{A894BEEF-1E26-4967-BB79-576B25DAC030}"/>
          </ac:picMkLst>
        </pc:picChg>
      </pc:sldChg>
      <pc:sldChg chg="modSp new mod">
        <pc:chgData name="David Wallace" userId="b9e39b6c35e59998" providerId="LiveId" clId="{504B3EA5-601C-4783-B03F-EA17C7AED5B1}" dt="2021-02-11T15:49:51.710" v="10325" actId="27636"/>
        <pc:sldMkLst>
          <pc:docMk/>
          <pc:sldMk cId="782348594" sldId="273"/>
        </pc:sldMkLst>
        <pc:spChg chg="mod">
          <ac:chgData name="David Wallace" userId="b9e39b6c35e59998" providerId="LiveId" clId="{504B3EA5-601C-4783-B03F-EA17C7AED5B1}" dt="2021-02-11T01:31:55.298" v="3125" actId="20577"/>
          <ac:spMkLst>
            <pc:docMk/>
            <pc:sldMk cId="782348594" sldId="273"/>
            <ac:spMk id="2" creationId="{13483E35-6BE1-4C21-8F0E-D5F158EBACBD}"/>
          </ac:spMkLst>
        </pc:spChg>
        <pc:spChg chg="mod">
          <ac:chgData name="David Wallace" userId="b9e39b6c35e59998" providerId="LiveId" clId="{504B3EA5-601C-4783-B03F-EA17C7AED5B1}" dt="2021-02-11T15:49:51.710" v="10325" actId="27636"/>
          <ac:spMkLst>
            <pc:docMk/>
            <pc:sldMk cId="782348594" sldId="273"/>
            <ac:spMk id="3" creationId="{EFD25C42-954A-444D-8CEE-2CB66FB7CE26}"/>
          </ac:spMkLst>
        </pc:spChg>
      </pc:sldChg>
      <pc:sldChg chg="modSp new mod">
        <pc:chgData name="David Wallace" userId="b9e39b6c35e59998" providerId="LiveId" clId="{504B3EA5-601C-4783-B03F-EA17C7AED5B1}" dt="2021-02-11T01:35:00.098" v="3718" actId="20577"/>
        <pc:sldMkLst>
          <pc:docMk/>
          <pc:sldMk cId="2536678604" sldId="274"/>
        </pc:sldMkLst>
        <pc:spChg chg="mod">
          <ac:chgData name="David Wallace" userId="b9e39b6c35e59998" providerId="LiveId" clId="{504B3EA5-601C-4783-B03F-EA17C7AED5B1}" dt="2021-02-11T01:34:54.618" v="3693" actId="20577"/>
          <ac:spMkLst>
            <pc:docMk/>
            <pc:sldMk cId="2536678604" sldId="274"/>
            <ac:spMk id="2" creationId="{D6D13A81-2FF2-436A-8FC9-BF66EF77DC89}"/>
          </ac:spMkLst>
        </pc:spChg>
        <pc:spChg chg="mod">
          <ac:chgData name="David Wallace" userId="b9e39b6c35e59998" providerId="LiveId" clId="{504B3EA5-601C-4783-B03F-EA17C7AED5B1}" dt="2021-02-11T01:35:00.098" v="3718" actId="20577"/>
          <ac:spMkLst>
            <pc:docMk/>
            <pc:sldMk cId="2536678604" sldId="274"/>
            <ac:spMk id="3" creationId="{5FD9D919-4531-4ABB-8C94-C080EC3A46FF}"/>
          </ac:spMkLst>
        </pc:spChg>
      </pc:sldChg>
      <pc:sldChg chg="modSp new mod">
        <pc:chgData name="David Wallace" userId="b9e39b6c35e59998" providerId="LiveId" clId="{504B3EA5-601C-4783-B03F-EA17C7AED5B1}" dt="2021-02-11T01:35:27.664" v="3821" actId="20577"/>
        <pc:sldMkLst>
          <pc:docMk/>
          <pc:sldMk cId="1220969217" sldId="275"/>
        </pc:sldMkLst>
        <pc:spChg chg="mod">
          <ac:chgData name="David Wallace" userId="b9e39b6c35e59998" providerId="LiveId" clId="{504B3EA5-601C-4783-B03F-EA17C7AED5B1}" dt="2021-02-11T01:35:16.117" v="3757" actId="20577"/>
          <ac:spMkLst>
            <pc:docMk/>
            <pc:sldMk cId="1220969217" sldId="275"/>
            <ac:spMk id="2" creationId="{B563AC14-DBEF-4814-97A7-5A2C9C48593A}"/>
          </ac:spMkLst>
        </pc:spChg>
        <pc:spChg chg="mod">
          <ac:chgData name="David Wallace" userId="b9e39b6c35e59998" providerId="LiveId" clId="{504B3EA5-601C-4783-B03F-EA17C7AED5B1}" dt="2021-02-11T01:35:27.664" v="3821" actId="20577"/>
          <ac:spMkLst>
            <pc:docMk/>
            <pc:sldMk cId="1220969217" sldId="275"/>
            <ac:spMk id="3" creationId="{559EC71F-51D4-450C-90B9-5B732BAE78B8}"/>
          </ac:spMkLst>
        </pc:spChg>
      </pc:sldChg>
      <pc:sldChg chg="modSp new mod">
        <pc:chgData name="David Wallace" userId="b9e39b6c35e59998" providerId="LiveId" clId="{504B3EA5-601C-4783-B03F-EA17C7AED5B1}" dt="2021-02-11T01:35:47.186" v="3892" actId="20577"/>
        <pc:sldMkLst>
          <pc:docMk/>
          <pc:sldMk cId="1864092539" sldId="276"/>
        </pc:sldMkLst>
        <pc:spChg chg="mod">
          <ac:chgData name="David Wallace" userId="b9e39b6c35e59998" providerId="LiveId" clId="{504B3EA5-601C-4783-B03F-EA17C7AED5B1}" dt="2021-02-11T01:35:38.627" v="3854" actId="20577"/>
          <ac:spMkLst>
            <pc:docMk/>
            <pc:sldMk cId="1864092539" sldId="276"/>
            <ac:spMk id="2" creationId="{1BFA7DA0-1C1C-42C1-9155-20F87B231EFB}"/>
          </ac:spMkLst>
        </pc:spChg>
        <pc:spChg chg="mod">
          <ac:chgData name="David Wallace" userId="b9e39b6c35e59998" providerId="LiveId" clId="{504B3EA5-601C-4783-B03F-EA17C7AED5B1}" dt="2021-02-11T01:35:47.186" v="3892" actId="20577"/>
          <ac:spMkLst>
            <pc:docMk/>
            <pc:sldMk cId="1864092539" sldId="276"/>
            <ac:spMk id="3" creationId="{379FFE14-443A-4CC3-A44B-2552A24213E6}"/>
          </ac:spMkLst>
        </pc:spChg>
      </pc:sldChg>
      <pc:sldChg chg="modSp new mod">
        <pc:chgData name="David Wallace" userId="b9e39b6c35e59998" providerId="LiveId" clId="{504B3EA5-601C-4783-B03F-EA17C7AED5B1}" dt="2021-02-11T01:36:02.385" v="3931" actId="5793"/>
        <pc:sldMkLst>
          <pc:docMk/>
          <pc:sldMk cId="2295994189" sldId="277"/>
        </pc:sldMkLst>
        <pc:spChg chg="mod">
          <ac:chgData name="David Wallace" userId="b9e39b6c35e59998" providerId="LiveId" clId="{504B3EA5-601C-4783-B03F-EA17C7AED5B1}" dt="2021-02-11T01:36:00.202" v="3927" actId="20577"/>
          <ac:spMkLst>
            <pc:docMk/>
            <pc:sldMk cId="2295994189" sldId="277"/>
            <ac:spMk id="2" creationId="{F29F90B6-3A5A-4CB6-A2BA-98938FEFE698}"/>
          </ac:spMkLst>
        </pc:spChg>
        <pc:spChg chg="mod">
          <ac:chgData name="David Wallace" userId="b9e39b6c35e59998" providerId="LiveId" clId="{504B3EA5-601C-4783-B03F-EA17C7AED5B1}" dt="2021-02-11T01:36:02.385" v="3931" actId="5793"/>
          <ac:spMkLst>
            <pc:docMk/>
            <pc:sldMk cId="2295994189" sldId="277"/>
            <ac:spMk id="3" creationId="{C05258B9-42D5-4D55-AB46-2A31A285B5F8}"/>
          </ac:spMkLst>
        </pc:spChg>
      </pc:sldChg>
      <pc:sldChg chg="modSp new mod">
        <pc:chgData name="David Wallace" userId="b9e39b6c35e59998" providerId="LiveId" clId="{504B3EA5-601C-4783-B03F-EA17C7AED5B1}" dt="2021-02-11T01:39:41.779" v="4317" actId="20577"/>
        <pc:sldMkLst>
          <pc:docMk/>
          <pc:sldMk cId="2621010250" sldId="278"/>
        </pc:sldMkLst>
        <pc:spChg chg="mod">
          <ac:chgData name="David Wallace" userId="b9e39b6c35e59998" providerId="LiveId" clId="{504B3EA5-601C-4783-B03F-EA17C7AED5B1}" dt="2021-02-11T01:38:36.636" v="3968" actId="20577"/>
          <ac:spMkLst>
            <pc:docMk/>
            <pc:sldMk cId="2621010250" sldId="278"/>
            <ac:spMk id="2" creationId="{52B496BB-65C2-45A9-8C69-6AF04A554795}"/>
          </ac:spMkLst>
        </pc:spChg>
        <pc:spChg chg="mod">
          <ac:chgData name="David Wallace" userId="b9e39b6c35e59998" providerId="LiveId" clId="{504B3EA5-601C-4783-B03F-EA17C7AED5B1}" dt="2021-02-11T01:39:41.779" v="4317" actId="20577"/>
          <ac:spMkLst>
            <pc:docMk/>
            <pc:sldMk cId="2621010250" sldId="278"/>
            <ac:spMk id="3" creationId="{E968EDE1-4483-4FD5-BD1D-0EA6FA48ACC5}"/>
          </ac:spMkLst>
        </pc:spChg>
      </pc:sldChg>
      <pc:sldChg chg="addSp delSp modSp new mod ord">
        <pc:chgData name="David Wallace" userId="b9e39b6c35e59998" providerId="LiveId" clId="{504B3EA5-601C-4783-B03F-EA17C7AED5B1}" dt="2021-02-11T15:51:50.028" v="10351"/>
        <pc:sldMkLst>
          <pc:docMk/>
          <pc:sldMk cId="2809607232" sldId="279"/>
        </pc:sldMkLst>
        <pc:spChg chg="mod">
          <ac:chgData name="David Wallace" userId="b9e39b6c35e59998" providerId="LiveId" clId="{504B3EA5-601C-4783-B03F-EA17C7AED5B1}" dt="2021-02-11T01:40:16.202" v="4345" actId="20577"/>
          <ac:spMkLst>
            <pc:docMk/>
            <pc:sldMk cId="2809607232" sldId="279"/>
            <ac:spMk id="2" creationId="{57343870-30E3-4FF7-8CF0-1C049A2ED43F}"/>
          </ac:spMkLst>
        </pc:spChg>
        <pc:spChg chg="mod">
          <ac:chgData name="David Wallace" userId="b9e39b6c35e59998" providerId="LiveId" clId="{504B3EA5-601C-4783-B03F-EA17C7AED5B1}" dt="2021-02-11T01:42:16.691" v="4504" actId="20577"/>
          <ac:spMkLst>
            <pc:docMk/>
            <pc:sldMk cId="2809607232" sldId="279"/>
            <ac:spMk id="3" creationId="{4F376AC1-BC0C-449D-B699-15E0AF71BF34}"/>
          </ac:spMkLst>
        </pc:spChg>
        <pc:spChg chg="add mod">
          <ac:chgData name="David Wallace" userId="b9e39b6c35e59998" providerId="LiveId" clId="{504B3EA5-601C-4783-B03F-EA17C7AED5B1}" dt="2021-02-11T01:43:21.862" v="4518" actId="1076"/>
          <ac:spMkLst>
            <pc:docMk/>
            <pc:sldMk cId="2809607232" sldId="279"/>
            <ac:spMk id="4" creationId="{4AA99991-EC12-456C-B4F2-0AE5518234FB}"/>
          </ac:spMkLst>
        </pc:spChg>
        <pc:spChg chg="add mod">
          <ac:chgData name="David Wallace" userId="b9e39b6c35e59998" providerId="LiveId" clId="{504B3EA5-601C-4783-B03F-EA17C7AED5B1}" dt="2021-02-11T15:51:12.751" v="10341" actId="208"/>
          <ac:spMkLst>
            <pc:docMk/>
            <pc:sldMk cId="2809607232" sldId="279"/>
            <ac:spMk id="5" creationId="{090FD6B2-8C86-4B71-8474-CEB18B4A8011}"/>
          </ac:spMkLst>
        </pc:spChg>
        <pc:spChg chg="add del mod">
          <ac:chgData name="David Wallace" userId="b9e39b6c35e59998" providerId="LiveId" clId="{504B3EA5-601C-4783-B03F-EA17C7AED5B1}" dt="2021-02-11T01:43:12.938" v="4513" actId="478"/>
          <ac:spMkLst>
            <pc:docMk/>
            <pc:sldMk cId="2809607232" sldId="279"/>
            <ac:spMk id="5" creationId="{68521B0E-51BF-4575-9049-8865A970A1F5}"/>
          </ac:spMkLst>
        </pc:spChg>
        <pc:spChg chg="add mod">
          <ac:chgData name="David Wallace" userId="b9e39b6c35e59998" providerId="LiveId" clId="{504B3EA5-601C-4783-B03F-EA17C7AED5B1}" dt="2021-02-11T01:43:19.577" v="4515" actId="1076"/>
          <ac:spMkLst>
            <pc:docMk/>
            <pc:sldMk cId="2809607232" sldId="279"/>
            <ac:spMk id="6" creationId="{A3DD82FB-0845-476F-8149-3818632B564C}"/>
          </ac:spMkLst>
        </pc:spChg>
        <pc:spChg chg="add del mod">
          <ac:chgData name="David Wallace" userId="b9e39b6c35e59998" providerId="LiveId" clId="{504B3EA5-601C-4783-B03F-EA17C7AED5B1}" dt="2021-02-11T15:50:59.356" v="10338" actId="478"/>
          <ac:spMkLst>
            <pc:docMk/>
            <pc:sldMk cId="2809607232" sldId="279"/>
            <ac:spMk id="7" creationId="{B6F8A2A7-7A59-4472-962E-9ACEB78BE5FE}"/>
          </ac:spMkLst>
        </pc:spChg>
        <pc:spChg chg="add mod">
          <ac:chgData name="David Wallace" userId="b9e39b6c35e59998" providerId="LiveId" clId="{504B3EA5-601C-4783-B03F-EA17C7AED5B1}" dt="2021-02-11T15:51:40.701" v="10349" actId="14100"/>
          <ac:spMkLst>
            <pc:docMk/>
            <pc:sldMk cId="2809607232" sldId="279"/>
            <ac:spMk id="11" creationId="{6F86C95F-72B8-4F93-8CAA-FAE58FEC3FA8}"/>
          </ac:spMkLst>
        </pc:spChg>
        <pc:cxnChg chg="add mod">
          <ac:chgData name="David Wallace" userId="b9e39b6c35e59998" providerId="LiveId" clId="{504B3EA5-601C-4783-B03F-EA17C7AED5B1}" dt="2021-02-11T15:51:25.060" v="10344" actId="1076"/>
          <ac:cxnSpMkLst>
            <pc:docMk/>
            <pc:sldMk cId="2809607232" sldId="279"/>
            <ac:cxnSpMk id="9" creationId="{41870059-3D93-4825-AF53-BB52CD5CBED7}"/>
          </ac:cxnSpMkLst>
        </pc:cxnChg>
      </pc:sldChg>
      <pc:sldChg chg="add">
        <pc:chgData name="David Wallace" userId="b9e39b6c35e59998" providerId="LiveId" clId="{504B3EA5-601C-4783-B03F-EA17C7AED5B1}" dt="2021-02-11T15:33:16.676" v="10170"/>
        <pc:sldMkLst>
          <pc:docMk/>
          <pc:sldMk cId="1118148561" sldId="280"/>
        </pc:sldMkLst>
      </pc:sldChg>
      <pc:sldChg chg="modSp new del mod">
        <pc:chgData name="David Wallace" userId="b9e39b6c35e59998" providerId="LiveId" clId="{504B3EA5-601C-4783-B03F-EA17C7AED5B1}" dt="2021-02-11T15:33:11.605" v="10169" actId="2696"/>
        <pc:sldMkLst>
          <pc:docMk/>
          <pc:sldMk cId="4057040379" sldId="280"/>
        </pc:sldMkLst>
        <pc:spChg chg="mod">
          <ac:chgData name="David Wallace" userId="b9e39b6c35e59998" providerId="LiveId" clId="{504B3EA5-601C-4783-B03F-EA17C7AED5B1}" dt="2021-02-11T01:48:18.486" v="5117" actId="20577"/>
          <ac:spMkLst>
            <pc:docMk/>
            <pc:sldMk cId="4057040379" sldId="280"/>
            <ac:spMk id="2" creationId="{EE03CA31-7A73-4363-8299-04D01110BC8D}"/>
          </ac:spMkLst>
        </pc:spChg>
        <pc:spChg chg="mod">
          <ac:chgData name="David Wallace" userId="b9e39b6c35e59998" providerId="LiveId" clId="{504B3EA5-601C-4783-B03F-EA17C7AED5B1}" dt="2021-02-11T01:49:32.892" v="5197" actId="20577"/>
          <ac:spMkLst>
            <pc:docMk/>
            <pc:sldMk cId="4057040379" sldId="280"/>
            <ac:spMk id="3" creationId="{8BBAE172-FE0D-4A24-848F-7F23F8B623D9}"/>
          </ac:spMkLst>
        </pc:spChg>
      </pc:sldChg>
      <pc:sldChg chg="modSp new del mod">
        <pc:chgData name="David Wallace" userId="b9e39b6c35e59998" providerId="LiveId" clId="{504B3EA5-601C-4783-B03F-EA17C7AED5B1}" dt="2021-02-11T15:33:11.605" v="10169" actId="2696"/>
        <pc:sldMkLst>
          <pc:docMk/>
          <pc:sldMk cId="293871583" sldId="281"/>
        </pc:sldMkLst>
        <pc:spChg chg="mod">
          <ac:chgData name="David Wallace" userId="b9e39b6c35e59998" providerId="LiveId" clId="{504B3EA5-601C-4783-B03F-EA17C7AED5B1}" dt="2021-02-11T01:49:53.130" v="5270" actId="20577"/>
          <ac:spMkLst>
            <pc:docMk/>
            <pc:sldMk cId="293871583" sldId="281"/>
            <ac:spMk id="2" creationId="{591EB027-F3E7-4EC7-A99A-5A5DEA6DF008}"/>
          </ac:spMkLst>
        </pc:spChg>
        <pc:spChg chg="mod">
          <ac:chgData name="David Wallace" userId="b9e39b6c35e59998" providerId="LiveId" clId="{504B3EA5-601C-4783-B03F-EA17C7AED5B1}" dt="2021-02-11T01:50:57.965" v="5473" actId="20577"/>
          <ac:spMkLst>
            <pc:docMk/>
            <pc:sldMk cId="293871583" sldId="281"/>
            <ac:spMk id="3" creationId="{C4EDBDF6-ED46-40DF-953C-A7E04A300B6F}"/>
          </ac:spMkLst>
        </pc:spChg>
      </pc:sldChg>
      <pc:sldChg chg="add">
        <pc:chgData name="David Wallace" userId="b9e39b6c35e59998" providerId="LiveId" clId="{504B3EA5-601C-4783-B03F-EA17C7AED5B1}" dt="2021-02-11T15:33:16.676" v="10170"/>
        <pc:sldMkLst>
          <pc:docMk/>
          <pc:sldMk cId="311019620" sldId="281"/>
        </pc:sldMkLst>
      </pc:sldChg>
      <pc:sldChg chg="del">
        <pc:chgData name="David Wallace" userId="b9e39b6c35e59998" providerId="LiveId" clId="{504B3EA5-601C-4783-B03F-EA17C7AED5B1}" dt="2021-02-11T00:17:05.537" v="237" actId="47"/>
        <pc:sldMkLst>
          <pc:docMk/>
          <pc:sldMk cId="2373622640" sldId="282"/>
        </pc:sldMkLst>
      </pc:sldChg>
      <pc:sldChg chg="addSp modSp new">
        <pc:chgData name="David Wallace" userId="b9e39b6c35e59998" providerId="LiveId" clId="{504B3EA5-601C-4783-B03F-EA17C7AED5B1}" dt="2021-02-11T01:53:07.625" v="5475" actId="931"/>
        <pc:sldMkLst>
          <pc:docMk/>
          <pc:sldMk cId="3162240000" sldId="282"/>
        </pc:sldMkLst>
        <pc:picChg chg="add mod">
          <ac:chgData name="David Wallace" userId="b9e39b6c35e59998" providerId="LiveId" clId="{504B3EA5-601C-4783-B03F-EA17C7AED5B1}" dt="2021-02-11T01:53:07.625" v="5475" actId="931"/>
          <ac:picMkLst>
            <pc:docMk/>
            <pc:sldMk cId="3162240000" sldId="282"/>
            <ac:picMk id="3" creationId="{AE3EDDD3-CF19-433E-8C56-52E99A448090}"/>
          </ac:picMkLst>
        </pc:picChg>
      </pc:sldChg>
      <pc:sldChg chg="del">
        <pc:chgData name="David Wallace" userId="b9e39b6c35e59998" providerId="LiveId" clId="{504B3EA5-601C-4783-B03F-EA17C7AED5B1}" dt="2021-02-11T00:16:59.745" v="214" actId="47"/>
        <pc:sldMkLst>
          <pc:docMk/>
          <pc:sldMk cId="1523759404" sldId="283"/>
        </pc:sldMkLst>
      </pc:sldChg>
      <pc:sldChg chg="addSp delSp modSp new mod">
        <pc:chgData name="David Wallace" userId="b9e39b6c35e59998" providerId="LiveId" clId="{504B3EA5-601C-4783-B03F-EA17C7AED5B1}" dt="2021-02-11T15:53:09.229" v="10366" actId="6549"/>
        <pc:sldMkLst>
          <pc:docMk/>
          <pc:sldMk cId="2591245284" sldId="283"/>
        </pc:sldMkLst>
        <pc:spChg chg="mod">
          <ac:chgData name="David Wallace" userId="b9e39b6c35e59998" providerId="LiveId" clId="{504B3EA5-601C-4783-B03F-EA17C7AED5B1}" dt="2021-02-11T14:15:52.484" v="5508" actId="20577"/>
          <ac:spMkLst>
            <pc:docMk/>
            <pc:sldMk cId="2591245284" sldId="283"/>
            <ac:spMk id="2" creationId="{A26264E8-DCBB-4D94-8523-0B95B2EBE598}"/>
          </ac:spMkLst>
        </pc:spChg>
        <pc:spChg chg="mod">
          <ac:chgData name="David Wallace" userId="b9e39b6c35e59998" providerId="LiveId" clId="{504B3EA5-601C-4783-B03F-EA17C7AED5B1}" dt="2021-02-11T15:53:09.229" v="10366" actId="6549"/>
          <ac:spMkLst>
            <pc:docMk/>
            <pc:sldMk cId="2591245284" sldId="283"/>
            <ac:spMk id="3" creationId="{5ACB390F-8EDF-4029-804F-0314E4D56F72}"/>
          </ac:spMkLst>
        </pc:spChg>
        <pc:picChg chg="add del mod">
          <ac:chgData name="David Wallace" userId="b9e39b6c35e59998" providerId="LiveId" clId="{504B3EA5-601C-4783-B03F-EA17C7AED5B1}" dt="2021-02-11T14:19:39.884" v="5698" actId="478"/>
          <ac:picMkLst>
            <pc:docMk/>
            <pc:sldMk cId="2591245284" sldId="283"/>
            <ac:picMk id="5" creationId="{6BA9AD40-74DF-44D8-B5E9-52170DB8387A}"/>
          </ac:picMkLst>
        </pc:picChg>
      </pc:sldChg>
      <pc:sldChg chg="addSp delSp modSp new mod">
        <pc:chgData name="David Wallace" userId="b9e39b6c35e59998" providerId="LiveId" clId="{504B3EA5-601C-4783-B03F-EA17C7AED5B1}" dt="2021-02-11T14:43:56.320" v="5867" actId="1076"/>
        <pc:sldMkLst>
          <pc:docMk/>
          <pc:sldMk cId="443074527" sldId="284"/>
        </pc:sldMkLst>
        <pc:spChg chg="mod">
          <ac:chgData name="David Wallace" userId="b9e39b6c35e59998" providerId="LiveId" clId="{504B3EA5-601C-4783-B03F-EA17C7AED5B1}" dt="2021-02-11T14:21:05.331" v="5855" actId="20577"/>
          <ac:spMkLst>
            <pc:docMk/>
            <pc:sldMk cId="443074527" sldId="284"/>
            <ac:spMk id="2" creationId="{A80C7052-F021-4919-8843-BACF0BA47A7C}"/>
          </ac:spMkLst>
        </pc:spChg>
        <pc:spChg chg="del mod">
          <ac:chgData name="David Wallace" userId="b9e39b6c35e59998" providerId="LiveId" clId="{504B3EA5-601C-4783-B03F-EA17C7AED5B1}" dt="2021-02-11T14:42:49.269" v="5857" actId="22"/>
          <ac:spMkLst>
            <pc:docMk/>
            <pc:sldMk cId="443074527" sldId="284"/>
            <ac:spMk id="3" creationId="{BF103DA2-8B90-410E-A8B4-7C346009F80A}"/>
          </ac:spMkLst>
        </pc:spChg>
        <pc:picChg chg="add mod ord">
          <ac:chgData name="David Wallace" userId="b9e39b6c35e59998" providerId="LiveId" clId="{504B3EA5-601C-4783-B03F-EA17C7AED5B1}" dt="2021-02-11T14:43:56.320" v="5867" actId="1076"/>
          <ac:picMkLst>
            <pc:docMk/>
            <pc:sldMk cId="443074527" sldId="284"/>
            <ac:picMk id="5" creationId="{631EED08-FBE6-4454-A997-C098BB000315}"/>
          </ac:picMkLst>
        </pc:picChg>
      </pc:sldChg>
      <pc:sldChg chg="del">
        <pc:chgData name="David Wallace" userId="b9e39b6c35e59998" providerId="LiveId" clId="{504B3EA5-601C-4783-B03F-EA17C7AED5B1}" dt="2021-02-11T00:17:01.399" v="223" actId="47"/>
        <pc:sldMkLst>
          <pc:docMk/>
          <pc:sldMk cId="1719483437" sldId="284"/>
        </pc:sldMkLst>
      </pc:sldChg>
      <pc:sldChg chg="del">
        <pc:chgData name="David Wallace" userId="b9e39b6c35e59998" providerId="LiveId" clId="{504B3EA5-601C-4783-B03F-EA17C7AED5B1}" dt="2021-02-11T00:17:01.562" v="224" actId="47"/>
        <pc:sldMkLst>
          <pc:docMk/>
          <pc:sldMk cId="2946042621" sldId="285"/>
        </pc:sldMkLst>
      </pc:sldChg>
      <pc:sldChg chg="addSp modSp add mod">
        <pc:chgData name="David Wallace" userId="b9e39b6c35e59998" providerId="LiveId" clId="{504B3EA5-601C-4783-B03F-EA17C7AED5B1}" dt="2021-02-11T14:43:41.872" v="5865" actId="1076"/>
        <pc:sldMkLst>
          <pc:docMk/>
          <pc:sldMk cId="3135557688" sldId="285"/>
        </pc:sldMkLst>
        <pc:picChg chg="add mod">
          <ac:chgData name="David Wallace" userId="b9e39b6c35e59998" providerId="LiveId" clId="{504B3EA5-601C-4783-B03F-EA17C7AED5B1}" dt="2021-02-11T14:43:41.872" v="5865" actId="1076"/>
          <ac:picMkLst>
            <pc:docMk/>
            <pc:sldMk cId="3135557688" sldId="285"/>
            <ac:picMk id="4" creationId="{6FFF40D2-A644-40F2-8199-A9096A05BC88}"/>
          </ac:picMkLst>
        </pc:picChg>
      </pc:sldChg>
      <pc:sldChg chg="del">
        <pc:chgData name="David Wallace" userId="b9e39b6c35e59998" providerId="LiveId" clId="{504B3EA5-601C-4783-B03F-EA17C7AED5B1}" dt="2021-02-11T00:17:01.776" v="225" actId="47"/>
        <pc:sldMkLst>
          <pc:docMk/>
          <pc:sldMk cId="2120878346" sldId="286"/>
        </pc:sldMkLst>
      </pc:sldChg>
      <pc:sldChg chg="addSp delSp modSp new mod">
        <pc:chgData name="David Wallace" userId="b9e39b6c35e59998" providerId="LiveId" clId="{504B3EA5-601C-4783-B03F-EA17C7AED5B1}" dt="2021-02-11T14:44:41.835" v="5924" actId="20577"/>
        <pc:sldMkLst>
          <pc:docMk/>
          <pc:sldMk cId="3377236257" sldId="286"/>
        </pc:sldMkLst>
        <pc:spChg chg="mod">
          <ac:chgData name="David Wallace" userId="b9e39b6c35e59998" providerId="LiveId" clId="{504B3EA5-601C-4783-B03F-EA17C7AED5B1}" dt="2021-02-11T14:44:41.835" v="5924" actId="20577"/>
          <ac:spMkLst>
            <pc:docMk/>
            <pc:sldMk cId="3377236257" sldId="286"/>
            <ac:spMk id="2" creationId="{329CA154-B7F9-4B1E-ADF3-83D6D14C13FB}"/>
          </ac:spMkLst>
        </pc:spChg>
        <pc:spChg chg="del mod">
          <ac:chgData name="David Wallace" userId="b9e39b6c35e59998" providerId="LiveId" clId="{504B3EA5-601C-4783-B03F-EA17C7AED5B1}" dt="2021-02-11T14:44:37.122" v="5920" actId="22"/>
          <ac:spMkLst>
            <pc:docMk/>
            <pc:sldMk cId="3377236257" sldId="286"/>
            <ac:spMk id="3" creationId="{F3340387-CA54-43A2-8273-D2D786E5392C}"/>
          </ac:spMkLst>
        </pc:spChg>
        <pc:picChg chg="add mod ord">
          <ac:chgData name="David Wallace" userId="b9e39b6c35e59998" providerId="LiveId" clId="{504B3EA5-601C-4783-B03F-EA17C7AED5B1}" dt="2021-02-11T14:44:37.122" v="5920" actId="22"/>
          <ac:picMkLst>
            <pc:docMk/>
            <pc:sldMk cId="3377236257" sldId="286"/>
            <ac:picMk id="5" creationId="{AD6C9249-79D9-447E-81DA-E3683E1AAB6C}"/>
          </ac:picMkLst>
        </pc:picChg>
      </pc:sldChg>
      <pc:sldChg chg="addSp delSp modSp new mod">
        <pc:chgData name="David Wallace" userId="b9e39b6c35e59998" providerId="LiveId" clId="{504B3EA5-601C-4783-B03F-EA17C7AED5B1}" dt="2021-02-11T14:46:57.863" v="5930" actId="22"/>
        <pc:sldMkLst>
          <pc:docMk/>
          <pc:sldMk cId="2043265034" sldId="287"/>
        </pc:sldMkLst>
        <pc:spChg chg="mod">
          <ac:chgData name="David Wallace" userId="b9e39b6c35e59998" providerId="LiveId" clId="{504B3EA5-601C-4783-B03F-EA17C7AED5B1}" dt="2021-02-11T14:45:01.142" v="5928" actId="20577"/>
          <ac:spMkLst>
            <pc:docMk/>
            <pc:sldMk cId="2043265034" sldId="287"/>
            <ac:spMk id="2" creationId="{19860EA8-CD9E-4A0B-8385-70500941DDF3}"/>
          </ac:spMkLst>
        </pc:spChg>
        <pc:spChg chg="del mod">
          <ac:chgData name="David Wallace" userId="b9e39b6c35e59998" providerId="LiveId" clId="{504B3EA5-601C-4783-B03F-EA17C7AED5B1}" dt="2021-02-11T14:46:57.863" v="5930" actId="22"/>
          <ac:spMkLst>
            <pc:docMk/>
            <pc:sldMk cId="2043265034" sldId="287"/>
            <ac:spMk id="3" creationId="{43431ABA-5D96-4AF3-8E7B-D850AD8379C0}"/>
          </ac:spMkLst>
        </pc:spChg>
        <pc:picChg chg="add mod ord">
          <ac:chgData name="David Wallace" userId="b9e39b6c35e59998" providerId="LiveId" clId="{504B3EA5-601C-4783-B03F-EA17C7AED5B1}" dt="2021-02-11T14:46:57.863" v="5930" actId="22"/>
          <ac:picMkLst>
            <pc:docMk/>
            <pc:sldMk cId="2043265034" sldId="287"/>
            <ac:picMk id="5" creationId="{F9E780D0-72B3-4BFB-9914-2175CC54044F}"/>
          </ac:picMkLst>
        </pc:picChg>
      </pc:sldChg>
      <pc:sldChg chg="del">
        <pc:chgData name="David Wallace" userId="b9e39b6c35e59998" providerId="LiveId" clId="{504B3EA5-601C-4783-B03F-EA17C7AED5B1}" dt="2021-02-11T00:16:59.093" v="209" actId="47"/>
        <pc:sldMkLst>
          <pc:docMk/>
          <pc:sldMk cId="4150116144" sldId="287"/>
        </pc:sldMkLst>
      </pc:sldChg>
      <pc:sldChg chg="del">
        <pc:chgData name="David Wallace" userId="b9e39b6c35e59998" providerId="LiveId" clId="{504B3EA5-601C-4783-B03F-EA17C7AED5B1}" dt="2021-02-11T00:16:59.487" v="212" actId="47"/>
        <pc:sldMkLst>
          <pc:docMk/>
          <pc:sldMk cId="120103324" sldId="288"/>
        </pc:sldMkLst>
      </pc:sldChg>
      <pc:sldChg chg="modSp new mod">
        <pc:chgData name="David Wallace" userId="b9e39b6c35e59998" providerId="LiveId" clId="{504B3EA5-601C-4783-B03F-EA17C7AED5B1}" dt="2021-02-11T15:18:03.999" v="8116" actId="14100"/>
        <pc:sldMkLst>
          <pc:docMk/>
          <pc:sldMk cId="1485811276" sldId="288"/>
        </pc:sldMkLst>
        <pc:spChg chg="mod">
          <ac:chgData name="David Wallace" userId="b9e39b6c35e59998" providerId="LiveId" clId="{504B3EA5-601C-4783-B03F-EA17C7AED5B1}" dt="2021-02-11T15:16:55.173" v="7964" actId="20577"/>
          <ac:spMkLst>
            <pc:docMk/>
            <pc:sldMk cId="1485811276" sldId="288"/>
            <ac:spMk id="2" creationId="{A5A8EF10-3B15-4E2A-8B56-D231E89CC3A3}"/>
          </ac:spMkLst>
        </pc:spChg>
        <pc:spChg chg="mod">
          <ac:chgData name="David Wallace" userId="b9e39b6c35e59998" providerId="LiveId" clId="{504B3EA5-601C-4783-B03F-EA17C7AED5B1}" dt="2021-02-11T15:18:03.999" v="8116" actId="14100"/>
          <ac:spMkLst>
            <pc:docMk/>
            <pc:sldMk cId="1485811276" sldId="288"/>
            <ac:spMk id="3" creationId="{D96290AC-9D9D-437A-A610-C4E386F363B3}"/>
          </ac:spMkLst>
        </pc:spChg>
      </pc:sldChg>
      <pc:sldChg chg="del">
        <pc:chgData name="David Wallace" userId="b9e39b6c35e59998" providerId="LiveId" clId="{504B3EA5-601C-4783-B03F-EA17C7AED5B1}" dt="2021-02-11T00:16:59.234" v="210" actId="47"/>
        <pc:sldMkLst>
          <pc:docMk/>
          <pc:sldMk cId="173679454" sldId="289"/>
        </pc:sldMkLst>
      </pc:sldChg>
      <pc:sldChg chg="modSp new mod">
        <pc:chgData name="David Wallace" userId="b9e39b6c35e59998" providerId="LiveId" clId="{504B3EA5-601C-4783-B03F-EA17C7AED5B1}" dt="2021-02-11T15:57:13.444" v="10432" actId="27636"/>
        <pc:sldMkLst>
          <pc:docMk/>
          <pc:sldMk cId="2968799180" sldId="289"/>
        </pc:sldMkLst>
        <pc:spChg chg="mod">
          <ac:chgData name="David Wallace" userId="b9e39b6c35e59998" providerId="LiveId" clId="{504B3EA5-601C-4783-B03F-EA17C7AED5B1}" dt="2021-02-11T14:52:43.600" v="6402" actId="20577"/>
          <ac:spMkLst>
            <pc:docMk/>
            <pc:sldMk cId="2968799180" sldId="289"/>
            <ac:spMk id="2" creationId="{14A055D0-BE6E-4F0B-84EE-DBEA7CE789E3}"/>
          </ac:spMkLst>
        </pc:spChg>
        <pc:spChg chg="mod">
          <ac:chgData name="David Wallace" userId="b9e39b6c35e59998" providerId="LiveId" clId="{504B3EA5-601C-4783-B03F-EA17C7AED5B1}" dt="2021-02-11T15:57:13.444" v="10432" actId="27636"/>
          <ac:spMkLst>
            <pc:docMk/>
            <pc:sldMk cId="2968799180" sldId="289"/>
            <ac:spMk id="3" creationId="{49C4D190-8E2E-4ACD-8BF0-0EEE29CC5D16}"/>
          </ac:spMkLst>
        </pc:spChg>
      </pc:sldChg>
      <pc:sldChg chg="modSp new mod ord">
        <pc:chgData name="David Wallace" userId="b9e39b6c35e59998" providerId="LiveId" clId="{504B3EA5-601C-4783-B03F-EA17C7AED5B1}" dt="2021-02-11T15:55:09.272" v="10396" actId="5793"/>
        <pc:sldMkLst>
          <pc:docMk/>
          <pc:sldMk cId="2877759478" sldId="290"/>
        </pc:sldMkLst>
        <pc:spChg chg="mod">
          <ac:chgData name="David Wallace" userId="b9e39b6c35e59998" providerId="LiveId" clId="{504B3EA5-601C-4783-B03F-EA17C7AED5B1}" dt="2021-02-11T15:12:14.650" v="6982" actId="20577"/>
          <ac:spMkLst>
            <pc:docMk/>
            <pc:sldMk cId="2877759478" sldId="290"/>
            <ac:spMk id="2" creationId="{43A5EB81-07FB-4E01-B665-18A8274CF1D7}"/>
          </ac:spMkLst>
        </pc:spChg>
        <pc:spChg chg="mod">
          <ac:chgData name="David Wallace" userId="b9e39b6c35e59998" providerId="LiveId" clId="{504B3EA5-601C-4783-B03F-EA17C7AED5B1}" dt="2021-02-11T15:55:09.272" v="10396" actId="5793"/>
          <ac:spMkLst>
            <pc:docMk/>
            <pc:sldMk cId="2877759478" sldId="290"/>
            <ac:spMk id="3" creationId="{2DE51376-EB51-4F02-8E0C-0E19777C18D7}"/>
          </ac:spMkLst>
        </pc:spChg>
      </pc:sldChg>
      <pc:sldChg chg="del">
        <pc:chgData name="David Wallace" userId="b9e39b6c35e59998" providerId="LiveId" clId="{504B3EA5-601C-4783-B03F-EA17C7AED5B1}" dt="2021-02-11T00:16:59.351" v="211" actId="47"/>
        <pc:sldMkLst>
          <pc:docMk/>
          <pc:sldMk cId="3296269688" sldId="290"/>
        </pc:sldMkLst>
      </pc:sldChg>
      <pc:sldChg chg="modSp new mod">
        <pc:chgData name="David Wallace" userId="b9e39b6c35e59998" providerId="LiveId" clId="{504B3EA5-601C-4783-B03F-EA17C7AED5B1}" dt="2021-02-11T15:56:25.973" v="10417" actId="20577"/>
        <pc:sldMkLst>
          <pc:docMk/>
          <pc:sldMk cId="1077940149" sldId="291"/>
        </pc:sldMkLst>
        <pc:spChg chg="mod">
          <ac:chgData name="David Wallace" userId="b9e39b6c35e59998" providerId="LiveId" clId="{504B3EA5-601C-4783-B03F-EA17C7AED5B1}" dt="2021-02-11T15:16:09.461" v="7893" actId="20577"/>
          <ac:spMkLst>
            <pc:docMk/>
            <pc:sldMk cId="1077940149" sldId="291"/>
            <ac:spMk id="2" creationId="{DAEB224C-5FE5-4A68-A7C0-8FD35F6B3D40}"/>
          </ac:spMkLst>
        </pc:spChg>
        <pc:spChg chg="mod">
          <ac:chgData name="David Wallace" userId="b9e39b6c35e59998" providerId="LiveId" clId="{504B3EA5-601C-4783-B03F-EA17C7AED5B1}" dt="2021-02-11T15:56:25.973" v="10417" actId="20577"/>
          <ac:spMkLst>
            <pc:docMk/>
            <pc:sldMk cId="1077940149" sldId="291"/>
            <ac:spMk id="3" creationId="{4610CC62-C841-4E9B-914E-5E3C7F86F1D8}"/>
          </ac:spMkLst>
        </pc:spChg>
      </pc:sldChg>
      <pc:sldChg chg="del">
        <pc:chgData name="David Wallace" userId="b9e39b6c35e59998" providerId="LiveId" clId="{504B3EA5-601C-4783-B03F-EA17C7AED5B1}" dt="2021-02-11T00:17:03.031" v="229" actId="47"/>
        <pc:sldMkLst>
          <pc:docMk/>
          <pc:sldMk cId="4089604127" sldId="291"/>
        </pc:sldMkLst>
      </pc:sldChg>
      <pc:sldChg chg="del">
        <pc:chgData name="David Wallace" userId="b9e39b6c35e59998" providerId="LiveId" clId="{504B3EA5-601C-4783-B03F-EA17C7AED5B1}" dt="2021-02-11T00:17:03.152" v="230" actId="47"/>
        <pc:sldMkLst>
          <pc:docMk/>
          <pc:sldMk cId="625001051" sldId="292"/>
        </pc:sldMkLst>
      </pc:sldChg>
      <pc:sldChg chg="modSp new mod">
        <pc:chgData name="David Wallace" userId="b9e39b6c35e59998" providerId="LiveId" clId="{504B3EA5-601C-4783-B03F-EA17C7AED5B1}" dt="2021-02-11T15:54:25.945" v="10384" actId="5793"/>
        <pc:sldMkLst>
          <pc:docMk/>
          <pc:sldMk cId="1848893403" sldId="292"/>
        </pc:sldMkLst>
        <pc:spChg chg="mod">
          <ac:chgData name="David Wallace" userId="b9e39b6c35e59998" providerId="LiveId" clId="{504B3EA5-601C-4783-B03F-EA17C7AED5B1}" dt="2021-02-11T15:22:34.360" v="8143" actId="20577"/>
          <ac:spMkLst>
            <pc:docMk/>
            <pc:sldMk cId="1848893403" sldId="292"/>
            <ac:spMk id="2" creationId="{F1F56D15-B7FD-4A23-9ED1-E316658E36A8}"/>
          </ac:spMkLst>
        </pc:spChg>
        <pc:spChg chg="mod">
          <ac:chgData name="David Wallace" userId="b9e39b6c35e59998" providerId="LiveId" clId="{504B3EA5-601C-4783-B03F-EA17C7AED5B1}" dt="2021-02-11T15:54:25.945" v="10384" actId="5793"/>
          <ac:spMkLst>
            <pc:docMk/>
            <pc:sldMk cId="1848893403" sldId="292"/>
            <ac:spMk id="3" creationId="{E45DB5F9-A6DF-4A26-A233-E6B988CC949F}"/>
          </ac:spMkLst>
        </pc:spChg>
      </pc:sldChg>
      <pc:sldChg chg="del">
        <pc:chgData name="David Wallace" userId="b9e39b6c35e59998" providerId="LiveId" clId="{504B3EA5-601C-4783-B03F-EA17C7AED5B1}" dt="2021-02-11T00:17:03.330" v="231" actId="47"/>
        <pc:sldMkLst>
          <pc:docMk/>
          <pc:sldMk cId="1745235940" sldId="293"/>
        </pc:sldMkLst>
      </pc:sldChg>
      <pc:sldChg chg="modSp new mod">
        <pc:chgData name="David Wallace" userId="b9e39b6c35e59998" providerId="LiveId" clId="{504B3EA5-601C-4783-B03F-EA17C7AED5B1}" dt="2021-02-11T15:54:45.141" v="10388" actId="20577"/>
        <pc:sldMkLst>
          <pc:docMk/>
          <pc:sldMk cId="1834205618" sldId="293"/>
        </pc:sldMkLst>
        <pc:spChg chg="mod">
          <ac:chgData name="David Wallace" userId="b9e39b6c35e59998" providerId="LiveId" clId="{504B3EA5-601C-4783-B03F-EA17C7AED5B1}" dt="2021-02-11T15:25:57.433" v="8817" actId="20577"/>
          <ac:spMkLst>
            <pc:docMk/>
            <pc:sldMk cId="1834205618" sldId="293"/>
            <ac:spMk id="2" creationId="{0CAA833C-4F7B-4F5B-9F84-FBA2DBEC51E0}"/>
          </ac:spMkLst>
        </pc:spChg>
        <pc:spChg chg="mod">
          <ac:chgData name="David Wallace" userId="b9e39b6c35e59998" providerId="LiveId" clId="{504B3EA5-601C-4783-B03F-EA17C7AED5B1}" dt="2021-02-11T15:54:45.141" v="10388" actId="20577"/>
          <ac:spMkLst>
            <pc:docMk/>
            <pc:sldMk cId="1834205618" sldId="293"/>
            <ac:spMk id="3" creationId="{CF9318A7-5394-4D0F-AC57-54EBE218DA8C}"/>
          </ac:spMkLst>
        </pc:spChg>
      </pc:sldChg>
      <pc:sldChg chg="modSp new mod ord">
        <pc:chgData name="David Wallace" userId="b9e39b6c35e59998" providerId="LiveId" clId="{504B3EA5-601C-4783-B03F-EA17C7AED5B1}" dt="2021-02-11T15:45:17.629" v="10268" actId="27636"/>
        <pc:sldMkLst>
          <pc:docMk/>
          <pc:sldMk cId="385962729" sldId="294"/>
        </pc:sldMkLst>
        <pc:spChg chg="mod">
          <ac:chgData name="David Wallace" userId="b9e39b6c35e59998" providerId="LiveId" clId="{504B3EA5-601C-4783-B03F-EA17C7AED5B1}" dt="2021-02-11T15:28:52.324" v="9356" actId="20577"/>
          <ac:spMkLst>
            <pc:docMk/>
            <pc:sldMk cId="385962729" sldId="294"/>
            <ac:spMk id="2" creationId="{58F24A30-BEEA-4C4D-A476-4FF4F4796697}"/>
          </ac:spMkLst>
        </pc:spChg>
        <pc:spChg chg="mod">
          <ac:chgData name="David Wallace" userId="b9e39b6c35e59998" providerId="LiveId" clId="{504B3EA5-601C-4783-B03F-EA17C7AED5B1}" dt="2021-02-11T15:45:17.629" v="10268" actId="27636"/>
          <ac:spMkLst>
            <pc:docMk/>
            <pc:sldMk cId="385962729" sldId="294"/>
            <ac:spMk id="3" creationId="{E243CE05-F0FE-4B19-AE55-160FC2066A87}"/>
          </ac:spMkLst>
        </pc:spChg>
      </pc:sldChg>
      <pc:sldChg chg="del">
        <pc:chgData name="David Wallace" userId="b9e39b6c35e59998" providerId="LiveId" clId="{504B3EA5-601C-4783-B03F-EA17C7AED5B1}" dt="2021-02-11T00:17:03.429" v="232" actId="47"/>
        <pc:sldMkLst>
          <pc:docMk/>
          <pc:sldMk cId="3194932205" sldId="294"/>
        </pc:sldMkLst>
      </pc:sldChg>
      <pc:sldChg chg="addSp delSp modSp new mod">
        <pc:chgData name="David Wallace" userId="b9e39b6c35e59998" providerId="LiveId" clId="{504B3EA5-601C-4783-B03F-EA17C7AED5B1}" dt="2021-02-11T15:45:34.924" v="10269" actId="14100"/>
        <pc:sldMkLst>
          <pc:docMk/>
          <pc:sldMk cId="2248883773" sldId="295"/>
        </pc:sldMkLst>
        <pc:spChg chg="mod">
          <ac:chgData name="David Wallace" userId="b9e39b6c35e59998" providerId="LiveId" clId="{504B3EA5-601C-4783-B03F-EA17C7AED5B1}" dt="2021-02-11T15:38:47.231" v="10256" actId="20577"/>
          <ac:spMkLst>
            <pc:docMk/>
            <pc:sldMk cId="2248883773" sldId="295"/>
            <ac:spMk id="2" creationId="{71F479FC-3620-4EC8-9AB3-DE6BDE0DB959}"/>
          </ac:spMkLst>
        </pc:spChg>
        <pc:spChg chg="del mod">
          <ac:chgData name="David Wallace" userId="b9e39b6c35e59998" providerId="LiveId" clId="{504B3EA5-601C-4783-B03F-EA17C7AED5B1}" dt="2021-02-11T15:38:49.525" v="10258" actId="22"/>
          <ac:spMkLst>
            <pc:docMk/>
            <pc:sldMk cId="2248883773" sldId="295"/>
            <ac:spMk id="3" creationId="{2CE5F758-DB16-4BFC-B2E7-2276DA47CF7B}"/>
          </ac:spMkLst>
        </pc:spChg>
        <pc:spChg chg="add del mod">
          <ac:chgData name="David Wallace" userId="b9e39b6c35e59998" providerId="LiveId" clId="{504B3EA5-601C-4783-B03F-EA17C7AED5B1}" dt="2021-02-11T15:39:51.787" v="10263" actId="478"/>
          <ac:spMkLst>
            <pc:docMk/>
            <pc:sldMk cId="2248883773" sldId="295"/>
            <ac:spMk id="7" creationId="{E95035DB-0074-4189-996C-4D4B7F16F8BE}"/>
          </ac:spMkLst>
        </pc:spChg>
        <pc:picChg chg="add del mod ord">
          <ac:chgData name="David Wallace" userId="b9e39b6c35e59998" providerId="LiveId" clId="{504B3EA5-601C-4783-B03F-EA17C7AED5B1}" dt="2021-02-11T15:39:23.291" v="10259" actId="478"/>
          <ac:picMkLst>
            <pc:docMk/>
            <pc:sldMk cId="2248883773" sldId="295"/>
            <ac:picMk id="5" creationId="{46425AEB-62A5-4839-922E-58A2B067CEDF}"/>
          </ac:picMkLst>
        </pc:picChg>
        <pc:picChg chg="add mod">
          <ac:chgData name="David Wallace" userId="b9e39b6c35e59998" providerId="LiveId" clId="{504B3EA5-601C-4783-B03F-EA17C7AED5B1}" dt="2021-02-11T15:45:34.924" v="10269" actId="14100"/>
          <ac:picMkLst>
            <pc:docMk/>
            <pc:sldMk cId="2248883773" sldId="295"/>
            <ac:picMk id="9" creationId="{C5B6553A-45A6-4561-BC15-C8D1189F49C0}"/>
          </ac:picMkLst>
        </pc:picChg>
      </pc:sldChg>
      <pc:sldChg chg="del">
        <pc:chgData name="David Wallace" userId="b9e39b6c35e59998" providerId="LiveId" clId="{504B3EA5-601C-4783-B03F-EA17C7AED5B1}" dt="2021-02-11T00:17:03.617" v="233" actId="47"/>
        <pc:sldMkLst>
          <pc:docMk/>
          <pc:sldMk cId="4004824571" sldId="295"/>
        </pc:sldMkLst>
      </pc:sldChg>
      <pc:sldChg chg="del">
        <pc:chgData name="David Wallace" userId="b9e39b6c35e59998" providerId="LiveId" clId="{504B3EA5-601C-4783-B03F-EA17C7AED5B1}" dt="2021-02-11T00:17:03.788" v="234" actId="47"/>
        <pc:sldMkLst>
          <pc:docMk/>
          <pc:sldMk cId="2185919146" sldId="296"/>
        </pc:sldMkLst>
      </pc:sldChg>
      <pc:sldChg chg="modSp new mod ord">
        <pc:chgData name="David Wallace" userId="b9e39b6c35e59998" providerId="LiveId" clId="{504B3EA5-601C-4783-B03F-EA17C7AED5B1}" dt="2021-02-11T15:34:56.232" v="10216" actId="20577"/>
        <pc:sldMkLst>
          <pc:docMk/>
          <pc:sldMk cId="3490334823" sldId="296"/>
        </pc:sldMkLst>
        <pc:spChg chg="mod">
          <ac:chgData name="David Wallace" userId="b9e39b6c35e59998" providerId="LiveId" clId="{504B3EA5-601C-4783-B03F-EA17C7AED5B1}" dt="2021-02-11T15:34:56.232" v="10216" actId="20577"/>
          <ac:spMkLst>
            <pc:docMk/>
            <pc:sldMk cId="3490334823" sldId="296"/>
            <ac:spMk id="2" creationId="{8C0AA402-E45A-4E92-95BA-5FD627750B7B}"/>
          </ac:spMkLst>
        </pc:spChg>
      </pc:sldChg>
      <pc:sldChg chg="modSp add mod">
        <pc:chgData name="David Wallace" userId="b9e39b6c35e59998" providerId="LiveId" clId="{504B3EA5-601C-4783-B03F-EA17C7AED5B1}" dt="2021-02-11T15:46:40.949" v="10272" actId="20577"/>
        <pc:sldMkLst>
          <pc:docMk/>
          <pc:sldMk cId="1989240129" sldId="297"/>
        </pc:sldMkLst>
        <pc:spChg chg="mod">
          <ac:chgData name="David Wallace" userId="b9e39b6c35e59998" providerId="LiveId" clId="{504B3EA5-601C-4783-B03F-EA17C7AED5B1}" dt="2021-02-11T15:46:40.949" v="10272" actId="20577"/>
          <ac:spMkLst>
            <pc:docMk/>
            <pc:sldMk cId="1989240129" sldId="297"/>
            <ac:spMk id="3" creationId="{6E66957A-C65A-45CB-8167-910C4B32F3E2}"/>
          </ac:spMkLst>
        </pc:spChg>
      </pc:sldChg>
      <pc:sldChg chg="add">
        <pc:chgData name="David Wallace" userId="b9e39b6c35e59998" providerId="LiveId" clId="{504B3EA5-601C-4783-B03F-EA17C7AED5B1}" dt="2021-02-11T15:46:33.937" v="10271"/>
        <pc:sldMkLst>
          <pc:docMk/>
          <pc:sldMk cId="644923591" sldId="298"/>
        </pc:sldMkLst>
      </pc:sldChg>
      <pc:sldChg chg="del">
        <pc:chgData name="David Wallace" userId="b9e39b6c35e59998" providerId="LiveId" clId="{504B3EA5-601C-4783-B03F-EA17C7AED5B1}" dt="2021-02-11T00:16:58.867" v="207" actId="47"/>
        <pc:sldMkLst>
          <pc:docMk/>
          <pc:sldMk cId="1540925843" sldId="298"/>
        </pc:sldMkLst>
      </pc:sldChg>
      <pc:sldChg chg="modSp add mod">
        <pc:chgData name="David Wallace" userId="b9e39b6c35e59998" providerId="LiveId" clId="{504B3EA5-601C-4783-B03F-EA17C7AED5B1}" dt="2021-02-11T15:47:16.902" v="10283" actId="5793"/>
        <pc:sldMkLst>
          <pc:docMk/>
          <pc:sldMk cId="1803561795" sldId="299"/>
        </pc:sldMkLst>
        <pc:spChg chg="mod">
          <ac:chgData name="David Wallace" userId="b9e39b6c35e59998" providerId="LiveId" clId="{504B3EA5-601C-4783-B03F-EA17C7AED5B1}" dt="2021-02-11T15:47:16.902" v="10283" actId="5793"/>
          <ac:spMkLst>
            <pc:docMk/>
            <pc:sldMk cId="1803561795" sldId="299"/>
            <ac:spMk id="3" creationId="{6E0752A4-4199-49B4-804F-47919E1638C0}"/>
          </ac:spMkLst>
        </pc:spChg>
      </pc:sldChg>
      <pc:sldChg chg="del">
        <pc:chgData name="David Wallace" userId="b9e39b6c35e59998" providerId="LiveId" clId="{504B3EA5-601C-4783-B03F-EA17C7AED5B1}" dt="2021-02-11T00:16:59.015" v="208" actId="47"/>
        <pc:sldMkLst>
          <pc:docMk/>
          <pc:sldMk cId="1846140559" sldId="299"/>
        </pc:sldMkLst>
      </pc:sldChg>
      <pc:sldChg chg="add">
        <pc:chgData name="David Wallace" userId="b9e39b6c35e59998" providerId="LiveId" clId="{504B3EA5-601C-4783-B03F-EA17C7AED5B1}" dt="2021-02-11T15:46:50.064" v="10275"/>
        <pc:sldMkLst>
          <pc:docMk/>
          <pc:sldMk cId="341458206" sldId="300"/>
        </pc:sldMkLst>
      </pc:sldChg>
      <pc:sldChg chg="del">
        <pc:chgData name="David Wallace" userId="b9e39b6c35e59998" providerId="LiveId" clId="{504B3EA5-601C-4783-B03F-EA17C7AED5B1}" dt="2021-02-11T00:17:04.518" v="235" actId="47"/>
        <pc:sldMkLst>
          <pc:docMk/>
          <pc:sldMk cId="3863311154" sldId="300"/>
        </pc:sldMkLst>
      </pc:sldChg>
      <pc:sldChg chg="addSp modSp add mod">
        <pc:chgData name="David Wallace" userId="b9e39b6c35e59998" providerId="LiveId" clId="{504B3EA5-601C-4783-B03F-EA17C7AED5B1}" dt="2021-02-11T15:49:02.932" v="10316" actId="208"/>
        <pc:sldMkLst>
          <pc:docMk/>
          <pc:sldMk cId="502766446" sldId="301"/>
        </pc:sldMkLst>
        <pc:spChg chg="mod">
          <ac:chgData name="David Wallace" userId="b9e39b6c35e59998" providerId="LiveId" clId="{504B3EA5-601C-4783-B03F-EA17C7AED5B1}" dt="2021-02-11T15:48:35.527" v="10309" actId="207"/>
          <ac:spMkLst>
            <pc:docMk/>
            <pc:sldMk cId="502766446" sldId="301"/>
            <ac:spMk id="3" creationId="{EFED42EA-030F-4E91-AD44-934A46A9F102}"/>
          </ac:spMkLst>
        </pc:spChg>
        <pc:spChg chg="add mod">
          <ac:chgData name="David Wallace" userId="b9e39b6c35e59998" providerId="LiveId" clId="{504B3EA5-601C-4783-B03F-EA17C7AED5B1}" dt="2021-02-11T15:49:02.932" v="10316" actId="208"/>
          <ac:spMkLst>
            <pc:docMk/>
            <pc:sldMk cId="502766446" sldId="301"/>
            <ac:spMk id="4" creationId="{289352D9-318D-4A69-8B13-A08B47BC4362}"/>
          </ac:spMkLst>
        </pc:spChg>
      </pc:sldChg>
      <pc:sldChg chg="del">
        <pc:chgData name="David Wallace" userId="b9e39b6c35e59998" providerId="LiveId" clId="{504B3EA5-601C-4783-B03F-EA17C7AED5B1}" dt="2021-02-11T00:17:04.658" v="236" actId="47"/>
        <pc:sldMkLst>
          <pc:docMk/>
          <pc:sldMk cId="2719671859" sldId="301"/>
        </pc:sldMkLst>
      </pc:sldChg>
      <pc:sldChg chg="del">
        <pc:chgData name="David Wallace" userId="b9e39b6c35e59998" providerId="LiveId" clId="{504B3EA5-601C-4783-B03F-EA17C7AED5B1}" dt="2021-02-11T00:17:00.159" v="217" actId="47"/>
        <pc:sldMkLst>
          <pc:docMk/>
          <pc:sldMk cId="1478166570" sldId="302"/>
        </pc:sldMkLst>
      </pc:sldChg>
      <pc:sldChg chg="addSp modSp add mod">
        <pc:chgData name="David Wallace" userId="b9e39b6c35e59998" providerId="LiveId" clId="{504B3EA5-601C-4783-B03F-EA17C7AED5B1}" dt="2021-02-11T15:49:15.435" v="10319" actId="207"/>
        <pc:sldMkLst>
          <pc:docMk/>
          <pc:sldMk cId="2384063363" sldId="302"/>
        </pc:sldMkLst>
        <pc:spChg chg="add mod">
          <ac:chgData name="David Wallace" userId="b9e39b6c35e59998" providerId="LiveId" clId="{504B3EA5-601C-4783-B03F-EA17C7AED5B1}" dt="2021-02-11T15:49:15.435" v="10319" actId="207"/>
          <ac:spMkLst>
            <pc:docMk/>
            <pc:sldMk cId="2384063363" sldId="302"/>
            <ac:spMk id="4" creationId="{B66152E0-1990-41B5-8CFF-4C0ADF71D002}"/>
          </ac:spMkLst>
        </pc:spChg>
      </pc:sldChg>
      <pc:sldChg chg="del">
        <pc:chgData name="David Wallace" userId="b9e39b6c35e59998" providerId="LiveId" clId="{504B3EA5-601C-4783-B03F-EA17C7AED5B1}" dt="2021-02-11T00:17:00.353" v="218" actId="47"/>
        <pc:sldMkLst>
          <pc:docMk/>
          <pc:sldMk cId="280351907" sldId="303"/>
        </pc:sldMkLst>
      </pc:sldChg>
      <pc:sldChg chg="add">
        <pc:chgData name="David Wallace" userId="b9e39b6c35e59998" providerId="LiveId" clId="{504B3EA5-601C-4783-B03F-EA17C7AED5B1}" dt="2021-02-11T15:47:36.795" v="10286"/>
        <pc:sldMkLst>
          <pc:docMk/>
          <pc:sldMk cId="2213243143" sldId="303"/>
        </pc:sldMkLst>
      </pc:sldChg>
      <pc:sldChg chg="addSp modSp add mod">
        <pc:chgData name="David Wallace" userId="b9e39b6c35e59998" providerId="LiveId" clId="{504B3EA5-601C-4783-B03F-EA17C7AED5B1}" dt="2021-02-11T15:48:50.180" v="10313" actId="207"/>
        <pc:sldMkLst>
          <pc:docMk/>
          <pc:sldMk cId="2657212966" sldId="304"/>
        </pc:sldMkLst>
        <pc:spChg chg="mod">
          <ac:chgData name="David Wallace" userId="b9e39b6c35e59998" providerId="LiveId" clId="{504B3EA5-601C-4783-B03F-EA17C7AED5B1}" dt="2021-02-11T15:48:36.132" v="10310" actId="20577"/>
          <ac:spMkLst>
            <pc:docMk/>
            <pc:sldMk cId="2657212966" sldId="304"/>
            <ac:spMk id="3" creationId="{EFED42EA-030F-4E91-AD44-934A46A9F102}"/>
          </ac:spMkLst>
        </pc:spChg>
        <pc:spChg chg="add mod">
          <ac:chgData name="David Wallace" userId="b9e39b6c35e59998" providerId="LiveId" clId="{504B3EA5-601C-4783-B03F-EA17C7AED5B1}" dt="2021-02-11T15:48:50.180" v="10313" actId="207"/>
          <ac:spMkLst>
            <pc:docMk/>
            <pc:sldMk cId="2657212966" sldId="304"/>
            <ac:spMk id="4" creationId="{45281EC4-2DD8-4BAA-BE47-D1774BDFB78A}"/>
          </ac:spMkLst>
        </pc:spChg>
      </pc:sldChg>
      <pc:sldChg chg="del">
        <pc:chgData name="David Wallace" userId="b9e39b6c35e59998" providerId="LiveId" clId="{504B3EA5-601C-4783-B03F-EA17C7AED5B1}" dt="2021-02-11T00:17:01.008" v="220" actId="47"/>
        <pc:sldMkLst>
          <pc:docMk/>
          <pc:sldMk cId="2850422985" sldId="304"/>
        </pc:sldMkLst>
      </pc:sldChg>
      <pc:sldChg chg="del">
        <pc:chgData name="David Wallace" userId="b9e39b6c35e59998" providerId="LiveId" clId="{504B3EA5-601C-4783-B03F-EA17C7AED5B1}" dt="2021-02-11T00:17:01.135" v="221" actId="47"/>
        <pc:sldMkLst>
          <pc:docMk/>
          <pc:sldMk cId="2169807403" sldId="305"/>
        </pc:sldMkLst>
      </pc:sldChg>
      <pc:sldChg chg="addSp modSp add mod">
        <pc:chgData name="David Wallace" userId="b9e39b6c35e59998" providerId="LiveId" clId="{504B3EA5-601C-4783-B03F-EA17C7AED5B1}" dt="2021-02-11T15:50:05.957" v="10328" actId="207"/>
        <pc:sldMkLst>
          <pc:docMk/>
          <pc:sldMk cId="2944968774" sldId="305"/>
        </pc:sldMkLst>
        <pc:spChg chg="add mod">
          <ac:chgData name="David Wallace" userId="b9e39b6c35e59998" providerId="LiveId" clId="{504B3EA5-601C-4783-B03F-EA17C7AED5B1}" dt="2021-02-11T15:50:05.957" v="10328" actId="207"/>
          <ac:spMkLst>
            <pc:docMk/>
            <pc:sldMk cId="2944968774" sldId="305"/>
            <ac:spMk id="4" creationId="{E371416F-25EC-46E4-9E95-C8362D68CE93}"/>
          </ac:spMkLst>
        </pc:spChg>
      </pc:sldChg>
      <pc:sldChg chg="addSp modSp add mod">
        <pc:chgData name="David Wallace" userId="b9e39b6c35e59998" providerId="LiveId" clId="{504B3EA5-601C-4783-B03F-EA17C7AED5B1}" dt="2021-02-11T15:50:17.007" v="10331" actId="207"/>
        <pc:sldMkLst>
          <pc:docMk/>
          <pc:sldMk cId="1254353608" sldId="306"/>
        </pc:sldMkLst>
        <pc:spChg chg="add mod">
          <ac:chgData name="David Wallace" userId="b9e39b6c35e59998" providerId="LiveId" clId="{504B3EA5-601C-4783-B03F-EA17C7AED5B1}" dt="2021-02-11T15:50:17.007" v="10331" actId="207"/>
          <ac:spMkLst>
            <pc:docMk/>
            <pc:sldMk cId="1254353608" sldId="306"/>
            <ac:spMk id="4" creationId="{5DFA4217-A521-4B94-8FD4-A0E47D116812}"/>
          </ac:spMkLst>
        </pc:spChg>
      </pc:sldChg>
      <pc:sldChg chg="del">
        <pc:chgData name="David Wallace" userId="b9e39b6c35e59998" providerId="LiveId" clId="{504B3EA5-601C-4783-B03F-EA17C7AED5B1}" dt="2021-02-11T00:17:01.958" v="226" actId="47"/>
        <pc:sldMkLst>
          <pc:docMk/>
          <pc:sldMk cId="1416547725" sldId="306"/>
        </pc:sldMkLst>
      </pc:sldChg>
      <pc:sldChg chg="addSp modSp add mod">
        <pc:chgData name="David Wallace" userId="b9e39b6c35e59998" providerId="LiveId" clId="{504B3EA5-601C-4783-B03F-EA17C7AED5B1}" dt="2021-02-11T15:50:27.520" v="10334" actId="207"/>
        <pc:sldMkLst>
          <pc:docMk/>
          <pc:sldMk cId="1527810252" sldId="307"/>
        </pc:sldMkLst>
        <pc:spChg chg="add mod">
          <ac:chgData name="David Wallace" userId="b9e39b6c35e59998" providerId="LiveId" clId="{504B3EA5-601C-4783-B03F-EA17C7AED5B1}" dt="2021-02-11T15:50:27.520" v="10334" actId="207"/>
          <ac:spMkLst>
            <pc:docMk/>
            <pc:sldMk cId="1527810252" sldId="307"/>
            <ac:spMk id="4" creationId="{51989972-55A6-483E-B8DD-4EA5C9171156}"/>
          </ac:spMkLst>
        </pc:spChg>
      </pc:sldChg>
      <pc:sldChg chg="del">
        <pc:chgData name="David Wallace" userId="b9e39b6c35e59998" providerId="LiveId" clId="{504B3EA5-601C-4783-B03F-EA17C7AED5B1}" dt="2021-02-11T00:17:02.739" v="227" actId="47"/>
        <pc:sldMkLst>
          <pc:docMk/>
          <pc:sldMk cId="2077571591" sldId="307"/>
        </pc:sldMkLst>
      </pc:sldChg>
      <pc:sldChg chg="add">
        <pc:chgData name="David Wallace" userId="b9e39b6c35e59998" providerId="LiveId" clId="{504B3EA5-601C-4783-B03F-EA17C7AED5B1}" dt="2021-02-11T15:49:40.265" v="10323"/>
        <pc:sldMkLst>
          <pc:docMk/>
          <pc:sldMk cId="629057797" sldId="308"/>
        </pc:sldMkLst>
      </pc:sldChg>
      <pc:sldChg chg="del">
        <pc:chgData name="David Wallace" userId="b9e39b6c35e59998" providerId="LiveId" clId="{504B3EA5-601C-4783-B03F-EA17C7AED5B1}" dt="2021-02-11T00:17:02.875" v="228" actId="47"/>
        <pc:sldMkLst>
          <pc:docMk/>
          <pc:sldMk cId="1933047761" sldId="308"/>
        </pc:sldMkLst>
      </pc:sldChg>
      <pc:sldChg chg="delSp add mod">
        <pc:chgData name="David Wallace" userId="b9e39b6c35e59998" providerId="LiveId" clId="{504B3EA5-601C-4783-B03F-EA17C7AED5B1}" dt="2021-02-11T15:51:52.610" v="10352" actId="478"/>
        <pc:sldMkLst>
          <pc:docMk/>
          <pc:sldMk cId="803089751" sldId="309"/>
        </pc:sldMkLst>
        <pc:spChg chg="del">
          <ac:chgData name="David Wallace" userId="b9e39b6c35e59998" providerId="LiveId" clId="{504B3EA5-601C-4783-B03F-EA17C7AED5B1}" dt="2021-02-11T15:51:52.610" v="10352" actId="478"/>
          <ac:spMkLst>
            <pc:docMk/>
            <pc:sldMk cId="803089751" sldId="309"/>
            <ac:spMk id="7" creationId="{B6F8A2A7-7A59-4472-962E-9ACEB78BE5FE}"/>
          </ac:spMkLst>
        </pc:spChg>
      </pc:sldChg>
      <pc:sldChg chg="addSp modSp add mod">
        <pc:chgData name="David Wallace" userId="b9e39b6c35e59998" providerId="LiveId" clId="{504B3EA5-601C-4783-B03F-EA17C7AED5B1}" dt="2021-02-11T15:52:46.454" v="10361" actId="11529"/>
        <pc:sldMkLst>
          <pc:docMk/>
          <pc:sldMk cId="1028765669" sldId="310"/>
        </pc:sldMkLst>
        <pc:spChg chg="add mod">
          <ac:chgData name="David Wallace" userId="b9e39b6c35e59998" providerId="LiveId" clId="{504B3EA5-601C-4783-B03F-EA17C7AED5B1}" dt="2021-02-11T15:52:39.008" v="10360" actId="1076"/>
          <ac:spMkLst>
            <pc:docMk/>
            <pc:sldMk cId="1028765669" sldId="310"/>
            <ac:spMk id="8" creationId="{2B192A1B-F098-4DEC-AE75-76936F05EAAE}"/>
          </ac:spMkLst>
        </pc:spChg>
        <pc:cxnChg chg="add">
          <ac:chgData name="David Wallace" userId="b9e39b6c35e59998" providerId="LiveId" clId="{504B3EA5-601C-4783-B03F-EA17C7AED5B1}" dt="2021-02-11T15:52:46.454" v="10361" actId="11529"/>
          <ac:cxnSpMkLst>
            <pc:docMk/>
            <pc:sldMk cId="1028765669" sldId="310"/>
            <ac:cxnSpMk id="9" creationId="{EB654DFF-1BCC-4E21-BDDE-0C2D9981CD7C}"/>
          </ac:cxnSpMkLst>
        </pc:cxnChg>
      </pc:sldChg>
      <pc:sldChg chg="add del">
        <pc:chgData name="David Wallace" userId="b9e39b6c35e59998" providerId="LiveId" clId="{504B3EA5-601C-4783-B03F-EA17C7AED5B1}" dt="2021-02-11T15:52:56.805" v="10362" actId="47"/>
        <pc:sldMkLst>
          <pc:docMk/>
          <pc:sldMk cId="3146253775" sldId="311"/>
        </pc:sldMkLst>
      </pc:sldChg>
      <pc:sldChg chg="modSp add mod">
        <pc:chgData name="David Wallace" userId="b9e39b6c35e59998" providerId="LiveId" clId="{504B3EA5-601C-4783-B03F-EA17C7AED5B1}" dt="2021-02-11T15:52:25.820" v="10358" actId="1076"/>
        <pc:sldMkLst>
          <pc:docMk/>
          <pc:sldMk cId="688537213" sldId="312"/>
        </pc:sldMkLst>
        <pc:spChg chg="mod">
          <ac:chgData name="David Wallace" userId="b9e39b6c35e59998" providerId="LiveId" clId="{504B3EA5-601C-4783-B03F-EA17C7AED5B1}" dt="2021-02-11T15:52:25.820" v="10358" actId="1076"/>
          <ac:spMkLst>
            <pc:docMk/>
            <pc:sldMk cId="688537213" sldId="312"/>
            <ac:spMk id="11" creationId="{6F86C95F-72B8-4F93-8CAA-FAE58FEC3FA8}"/>
          </ac:spMkLst>
        </pc:spChg>
        <pc:cxnChg chg="mod">
          <ac:chgData name="David Wallace" userId="b9e39b6c35e59998" providerId="LiveId" clId="{504B3EA5-601C-4783-B03F-EA17C7AED5B1}" dt="2021-02-11T15:52:15.675" v="10356" actId="14100"/>
          <ac:cxnSpMkLst>
            <pc:docMk/>
            <pc:sldMk cId="688537213" sldId="312"/>
            <ac:cxnSpMk id="9" creationId="{41870059-3D93-4825-AF53-BB52CD5CBED7}"/>
          </ac:cxnSpMkLst>
        </pc:cxnChg>
      </pc:sldChg>
      <pc:sldChg chg="modSp add mod">
        <pc:chgData name="David Wallace" userId="b9e39b6c35e59998" providerId="LiveId" clId="{504B3EA5-601C-4783-B03F-EA17C7AED5B1}" dt="2021-02-11T15:53:12.862" v="10367" actId="6549"/>
        <pc:sldMkLst>
          <pc:docMk/>
          <pc:sldMk cId="421439150" sldId="313"/>
        </pc:sldMkLst>
        <pc:spChg chg="mod">
          <ac:chgData name="David Wallace" userId="b9e39b6c35e59998" providerId="LiveId" clId="{504B3EA5-601C-4783-B03F-EA17C7AED5B1}" dt="2021-02-11T15:53:12.862" v="10367" actId="6549"/>
          <ac:spMkLst>
            <pc:docMk/>
            <pc:sldMk cId="421439150" sldId="313"/>
            <ac:spMk id="3" creationId="{5ACB390F-8EDF-4029-804F-0314E4D56F72}"/>
          </ac:spMkLst>
        </pc:spChg>
      </pc:sldChg>
      <pc:sldChg chg="modSp add mod">
        <pc:chgData name="David Wallace" userId="b9e39b6c35e59998" providerId="LiveId" clId="{504B3EA5-601C-4783-B03F-EA17C7AED5B1}" dt="2021-02-11T15:53:17.150" v="10368" actId="6549"/>
        <pc:sldMkLst>
          <pc:docMk/>
          <pc:sldMk cId="3267865240" sldId="314"/>
        </pc:sldMkLst>
        <pc:spChg chg="mod">
          <ac:chgData name="David Wallace" userId="b9e39b6c35e59998" providerId="LiveId" clId="{504B3EA5-601C-4783-B03F-EA17C7AED5B1}" dt="2021-02-11T15:53:17.150" v="10368" actId="6549"/>
          <ac:spMkLst>
            <pc:docMk/>
            <pc:sldMk cId="3267865240" sldId="314"/>
            <ac:spMk id="3" creationId="{5ACB390F-8EDF-4029-804F-0314E4D56F72}"/>
          </ac:spMkLst>
        </pc:spChg>
      </pc:sldChg>
      <pc:sldChg chg="add">
        <pc:chgData name="David Wallace" userId="b9e39b6c35e59998" providerId="LiveId" clId="{504B3EA5-601C-4783-B03F-EA17C7AED5B1}" dt="2021-02-11T15:53:03.215" v="10365"/>
        <pc:sldMkLst>
          <pc:docMk/>
          <pc:sldMk cId="1042028517" sldId="315"/>
        </pc:sldMkLst>
      </pc:sldChg>
      <pc:sldChg chg="addSp modSp add mod">
        <pc:chgData name="David Wallace" userId="b9e39b6c35e59998" providerId="LiveId" clId="{504B3EA5-601C-4783-B03F-EA17C7AED5B1}" dt="2021-02-11T15:53:48.134" v="10375" actId="207"/>
        <pc:sldMkLst>
          <pc:docMk/>
          <pc:sldMk cId="3075082604" sldId="316"/>
        </pc:sldMkLst>
        <pc:spChg chg="add mod">
          <ac:chgData name="David Wallace" userId="b9e39b6c35e59998" providerId="LiveId" clId="{504B3EA5-601C-4783-B03F-EA17C7AED5B1}" dt="2021-02-11T15:53:48.134" v="10375" actId="207"/>
          <ac:spMkLst>
            <pc:docMk/>
            <pc:sldMk cId="3075082604" sldId="316"/>
            <ac:spMk id="4" creationId="{6D402847-67EE-4689-AA21-C872D77B7C7B}"/>
          </ac:spMkLst>
        </pc:spChg>
      </pc:sldChg>
      <pc:sldChg chg="addSp modSp add mod">
        <pc:chgData name="David Wallace" userId="b9e39b6c35e59998" providerId="LiveId" clId="{504B3EA5-601C-4783-B03F-EA17C7AED5B1}" dt="2021-02-11T15:53:57.317" v="10378" actId="207"/>
        <pc:sldMkLst>
          <pc:docMk/>
          <pc:sldMk cId="839044021" sldId="317"/>
        </pc:sldMkLst>
        <pc:spChg chg="add mod">
          <ac:chgData name="David Wallace" userId="b9e39b6c35e59998" providerId="LiveId" clId="{504B3EA5-601C-4783-B03F-EA17C7AED5B1}" dt="2021-02-11T15:53:57.317" v="10378" actId="207"/>
          <ac:spMkLst>
            <pc:docMk/>
            <pc:sldMk cId="839044021" sldId="317"/>
            <ac:spMk id="4" creationId="{6E529E57-1411-4077-8D48-D67B4884C301}"/>
          </ac:spMkLst>
        </pc:spChg>
      </pc:sldChg>
      <pc:sldChg chg="addSp modSp add mod">
        <pc:chgData name="David Wallace" userId="b9e39b6c35e59998" providerId="LiveId" clId="{504B3EA5-601C-4783-B03F-EA17C7AED5B1}" dt="2021-02-11T15:54:11.259" v="10381" actId="208"/>
        <pc:sldMkLst>
          <pc:docMk/>
          <pc:sldMk cId="1958465762" sldId="318"/>
        </pc:sldMkLst>
        <pc:spChg chg="add mod">
          <ac:chgData name="David Wallace" userId="b9e39b6c35e59998" providerId="LiveId" clId="{504B3EA5-601C-4783-B03F-EA17C7AED5B1}" dt="2021-02-11T15:54:11.259" v="10381" actId="208"/>
          <ac:spMkLst>
            <pc:docMk/>
            <pc:sldMk cId="1958465762" sldId="318"/>
            <ac:spMk id="4" creationId="{263F117E-C9C8-44F1-833E-E7BD992E1157}"/>
          </ac:spMkLst>
        </pc:spChg>
      </pc:sldChg>
      <pc:sldChg chg="add">
        <pc:chgData name="David Wallace" userId="b9e39b6c35e59998" providerId="LiveId" clId="{504B3EA5-601C-4783-B03F-EA17C7AED5B1}" dt="2021-02-11T15:53:27.738" v="10372"/>
        <pc:sldMkLst>
          <pc:docMk/>
          <pc:sldMk cId="2056673689" sldId="319"/>
        </pc:sldMkLst>
      </pc:sldChg>
      <pc:sldChg chg="modSp add mod">
        <pc:chgData name="David Wallace" userId="b9e39b6c35e59998" providerId="LiveId" clId="{504B3EA5-601C-4783-B03F-EA17C7AED5B1}" dt="2021-02-11T15:54:49.827" v="10389" actId="20577"/>
        <pc:sldMkLst>
          <pc:docMk/>
          <pc:sldMk cId="1388953554" sldId="320"/>
        </pc:sldMkLst>
        <pc:spChg chg="mod">
          <ac:chgData name="David Wallace" userId="b9e39b6c35e59998" providerId="LiveId" clId="{504B3EA5-601C-4783-B03F-EA17C7AED5B1}" dt="2021-02-11T15:54:49.827" v="10389" actId="20577"/>
          <ac:spMkLst>
            <pc:docMk/>
            <pc:sldMk cId="1388953554" sldId="320"/>
            <ac:spMk id="3" creationId="{CF9318A7-5394-4D0F-AC57-54EBE218DA8C}"/>
          </ac:spMkLst>
        </pc:spChg>
      </pc:sldChg>
      <pc:sldChg chg="add">
        <pc:chgData name="David Wallace" userId="b9e39b6c35e59998" providerId="LiveId" clId="{504B3EA5-601C-4783-B03F-EA17C7AED5B1}" dt="2021-02-11T15:54:32.547" v="10386"/>
        <pc:sldMkLst>
          <pc:docMk/>
          <pc:sldMk cId="783914623" sldId="321"/>
        </pc:sldMkLst>
      </pc:sldChg>
      <pc:sldChg chg="addSp modSp add mod">
        <pc:chgData name="David Wallace" userId="b9e39b6c35e59998" providerId="LiveId" clId="{504B3EA5-601C-4783-B03F-EA17C7AED5B1}" dt="2021-02-11T15:55:18.397" v="10399" actId="207"/>
        <pc:sldMkLst>
          <pc:docMk/>
          <pc:sldMk cId="2932013446" sldId="322"/>
        </pc:sldMkLst>
        <pc:spChg chg="add mod">
          <ac:chgData name="David Wallace" userId="b9e39b6c35e59998" providerId="LiveId" clId="{504B3EA5-601C-4783-B03F-EA17C7AED5B1}" dt="2021-02-11T15:55:18.397" v="10399" actId="207"/>
          <ac:spMkLst>
            <pc:docMk/>
            <pc:sldMk cId="2932013446" sldId="322"/>
            <ac:spMk id="4" creationId="{0F2D786A-1DDE-4287-8EDD-E6E4E6A652C4}"/>
          </ac:spMkLst>
        </pc:spChg>
      </pc:sldChg>
      <pc:sldChg chg="add del">
        <pc:chgData name="David Wallace" userId="b9e39b6c35e59998" providerId="LiveId" clId="{504B3EA5-601C-4783-B03F-EA17C7AED5B1}" dt="2021-02-11T15:54:54.970" v="10390" actId="47"/>
        <pc:sldMkLst>
          <pc:docMk/>
          <pc:sldMk cId="3698162484" sldId="322"/>
        </pc:sldMkLst>
      </pc:sldChg>
      <pc:sldChg chg="addSp modSp add mod">
        <pc:chgData name="David Wallace" userId="b9e39b6c35e59998" providerId="LiveId" clId="{504B3EA5-601C-4783-B03F-EA17C7AED5B1}" dt="2021-02-11T15:55:29.047" v="10402" actId="207"/>
        <pc:sldMkLst>
          <pc:docMk/>
          <pc:sldMk cId="1539185092" sldId="323"/>
        </pc:sldMkLst>
        <pc:spChg chg="add mod">
          <ac:chgData name="David Wallace" userId="b9e39b6c35e59998" providerId="LiveId" clId="{504B3EA5-601C-4783-B03F-EA17C7AED5B1}" dt="2021-02-11T15:55:29.047" v="10402" actId="207"/>
          <ac:spMkLst>
            <pc:docMk/>
            <pc:sldMk cId="1539185092" sldId="323"/>
            <ac:spMk id="4" creationId="{CDD25CB4-CB50-47E5-B8CF-ECD5A87F3F37}"/>
          </ac:spMkLst>
        </pc:spChg>
      </pc:sldChg>
      <pc:sldChg chg="add">
        <pc:chgData name="David Wallace" userId="b9e39b6c35e59998" providerId="LiveId" clId="{504B3EA5-601C-4783-B03F-EA17C7AED5B1}" dt="2021-02-11T15:55:01.247" v="10393"/>
        <pc:sldMkLst>
          <pc:docMk/>
          <pc:sldMk cId="2067491174" sldId="324"/>
        </pc:sldMkLst>
      </pc:sldChg>
      <pc:sldChg chg="add del">
        <pc:chgData name="David Wallace" userId="b9e39b6c35e59998" providerId="LiveId" clId="{504B3EA5-601C-4783-B03F-EA17C7AED5B1}" dt="2021-02-11T15:56:14.673" v="10411" actId="47"/>
        <pc:sldMkLst>
          <pc:docMk/>
          <pc:sldMk cId="2439497341" sldId="325"/>
        </pc:sldMkLst>
      </pc:sldChg>
      <pc:sldChg chg="modSp add mod">
        <pc:chgData name="David Wallace" userId="b9e39b6c35e59998" providerId="LiveId" clId="{504B3EA5-601C-4783-B03F-EA17C7AED5B1}" dt="2021-02-11T15:56:30.135" v="10418" actId="20577"/>
        <pc:sldMkLst>
          <pc:docMk/>
          <pc:sldMk cId="2706215159" sldId="325"/>
        </pc:sldMkLst>
        <pc:spChg chg="mod">
          <ac:chgData name="David Wallace" userId="b9e39b6c35e59998" providerId="LiveId" clId="{504B3EA5-601C-4783-B03F-EA17C7AED5B1}" dt="2021-02-11T15:56:30.135" v="10418" actId="20577"/>
          <ac:spMkLst>
            <pc:docMk/>
            <pc:sldMk cId="2706215159" sldId="325"/>
            <ac:spMk id="3" creationId="{4610CC62-C841-4E9B-914E-5E3C7F86F1D8}"/>
          </ac:spMkLst>
        </pc:spChg>
      </pc:sldChg>
      <pc:sldChg chg="modSp add mod">
        <pc:chgData name="David Wallace" userId="b9e39b6c35e59998" providerId="LiveId" clId="{504B3EA5-601C-4783-B03F-EA17C7AED5B1}" dt="2021-02-11T15:56:34.245" v="10419" actId="20577"/>
        <pc:sldMkLst>
          <pc:docMk/>
          <pc:sldMk cId="462210986" sldId="326"/>
        </pc:sldMkLst>
        <pc:spChg chg="mod">
          <ac:chgData name="David Wallace" userId="b9e39b6c35e59998" providerId="LiveId" clId="{504B3EA5-601C-4783-B03F-EA17C7AED5B1}" dt="2021-02-11T15:56:34.245" v="10419" actId="20577"/>
          <ac:spMkLst>
            <pc:docMk/>
            <pc:sldMk cId="462210986" sldId="326"/>
            <ac:spMk id="3" creationId="{4610CC62-C841-4E9B-914E-5E3C7F86F1D8}"/>
          </ac:spMkLst>
        </pc:spChg>
      </pc:sldChg>
      <pc:sldChg chg="add del">
        <pc:chgData name="David Wallace" userId="b9e39b6c35e59998" providerId="LiveId" clId="{504B3EA5-601C-4783-B03F-EA17C7AED5B1}" dt="2021-02-11T15:56:15.662" v="10412" actId="47"/>
        <pc:sldMkLst>
          <pc:docMk/>
          <pc:sldMk cId="3409118662" sldId="326"/>
        </pc:sldMkLst>
      </pc:sldChg>
      <pc:sldChg chg="modSp add mod">
        <pc:chgData name="David Wallace" userId="b9e39b6c35e59998" providerId="LiveId" clId="{504B3EA5-601C-4783-B03F-EA17C7AED5B1}" dt="2021-02-11T15:56:50.414" v="10425" actId="6549"/>
        <pc:sldMkLst>
          <pc:docMk/>
          <pc:sldMk cId="1211357857" sldId="327"/>
        </pc:sldMkLst>
        <pc:spChg chg="mod">
          <ac:chgData name="David Wallace" userId="b9e39b6c35e59998" providerId="LiveId" clId="{504B3EA5-601C-4783-B03F-EA17C7AED5B1}" dt="2021-02-11T15:56:50.414" v="10425" actId="6549"/>
          <ac:spMkLst>
            <pc:docMk/>
            <pc:sldMk cId="1211357857" sldId="327"/>
            <ac:spMk id="3" creationId="{4610CC62-C841-4E9B-914E-5E3C7F86F1D8}"/>
          </ac:spMkLst>
        </pc:spChg>
      </pc:sldChg>
      <pc:sldChg chg="add del">
        <pc:chgData name="David Wallace" userId="b9e39b6c35e59998" providerId="LiveId" clId="{504B3EA5-601C-4783-B03F-EA17C7AED5B1}" dt="2021-02-11T15:56:16.716" v="10413" actId="47"/>
        <pc:sldMkLst>
          <pc:docMk/>
          <pc:sldMk cId="4047208362" sldId="327"/>
        </pc:sldMkLst>
      </pc:sldChg>
      <pc:sldChg chg="modSp add mod">
        <pc:chgData name="David Wallace" userId="b9e39b6c35e59998" providerId="LiveId" clId="{504B3EA5-601C-4783-B03F-EA17C7AED5B1}" dt="2021-02-11T15:56:56.054" v="10426" actId="6549"/>
        <pc:sldMkLst>
          <pc:docMk/>
          <pc:sldMk cId="3461303857" sldId="328"/>
        </pc:sldMkLst>
        <pc:spChg chg="mod">
          <ac:chgData name="David Wallace" userId="b9e39b6c35e59998" providerId="LiveId" clId="{504B3EA5-601C-4783-B03F-EA17C7AED5B1}" dt="2021-02-11T15:56:56.054" v="10426" actId="6549"/>
          <ac:spMkLst>
            <pc:docMk/>
            <pc:sldMk cId="3461303857" sldId="328"/>
            <ac:spMk id="3" creationId="{4610CC62-C841-4E9B-914E-5E3C7F86F1D8}"/>
          </ac:spMkLst>
        </pc:spChg>
      </pc:sldChg>
      <pc:sldChg chg="add">
        <pc:chgData name="David Wallace" userId="b9e39b6c35e59998" providerId="LiveId" clId="{504B3EA5-601C-4783-B03F-EA17C7AED5B1}" dt="2021-02-11T15:56:44.615" v="10423"/>
        <pc:sldMkLst>
          <pc:docMk/>
          <pc:sldMk cId="1810546497" sldId="329"/>
        </pc:sldMkLst>
      </pc:sldChg>
      <pc:sldChg chg="addSp modSp add mod">
        <pc:chgData name="David Wallace" userId="b9e39b6c35e59998" providerId="LiveId" clId="{504B3EA5-601C-4783-B03F-EA17C7AED5B1}" dt="2021-02-11T15:57:23.897" v="10435" actId="207"/>
        <pc:sldMkLst>
          <pc:docMk/>
          <pc:sldMk cId="160710549" sldId="330"/>
        </pc:sldMkLst>
        <pc:spChg chg="add mod">
          <ac:chgData name="David Wallace" userId="b9e39b6c35e59998" providerId="LiveId" clId="{504B3EA5-601C-4783-B03F-EA17C7AED5B1}" dt="2021-02-11T15:57:23.897" v="10435" actId="207"/>
          <ac:spMkLst>
            <pc:docMk/>
            <pc:sldMk cId="160710549" sldId="330"/>
            <ac:spMk id="4" creationId="{A40441EA-291C-47A0-9BDB-951770850597}"/>
          </ac:spMkLst>
        </pc:spChg>
      </pc:sldChg>
      <pc:sldChg chg="add del">
        <pc:chgData name="David Wallace" userId="b9e39b6c35e59998" providerId="LiveId" clId="{504B3EA5-601C-4783-B03F-EA17C7AED5B1}" dt="2021-02-11T15:56:58.542" v="10427" actId="47"/>
        <pc:sldMkLst>
          <pc:docMk/>
          <pc:sldMk cId="1125845124" sldId="330"/>
        </pc:sldMkLst>
      </pc:sldChg>
      <pc:sldChg chg="addSp modSp add mod">
        <pc:chgData name="David Wallace" userId="b9e39b6c35e59998" providerId="LiveId" clId="{504B3EA5-601C-4783-B03F-EA17C7AED5B1}" dt="2021-02-11T15:57:35.380" v="10438" actId="207"/>
        <pc:sldMkLst>
          <pc:docMk/>
          <pc:sldMk cId="817965686" sldId="331"/>
        </pc:sldMkLst>
        <pc:spChg chg="add mod">
          <ac:chgData name="David Wallace" userId="b9e39b6c35e59998" providerId="LiveId" clId="{504B3EA5-601C-4783-B03F-EA17C7AED5B1}" dt="2021-02-11T15:57:35.380" v="10438" actId="207"/>
          <ac:spMkLst>
            <pc:docMk/>
            <pc:sldMk cId="817965686" sldId="331"/>
            <ac:spMk id="4" creationId="{D0FDA081-9248-4CB4-A7A3-29C4A048FBA9}"/>
          </ac:spMkLst>
        </pc:spChg>
      </pc:sldChg>
      <pc:sldChg chg="addSp modSp add mod">
        <pc:chgData name="David Wallace" userId="b9e39b6c35e59998" providerId="LiveId" clId="{504B3EA5-601C-4783-B03F-EA17C7AED5B1}" dt="2021-02-11T15:57:43.945" v="10441" actId="207"/>
        <pc:sldMkLst>
          <pc:docMk/>
          <pc:sldMk cId="3503129899" sldId="332"/>
        </pc:sldMkLst>
        <pc:spChg chg="add mod">
          <ac:chgData name="David Wallace" userId="b9e39b6c35e59998" providerId="LiveId" clId="{504B3EA5-601C-4783-B03F-EA17C7AED5B1}" dt="2021-02-11T15:57:43.945" v="10441" actId="207"/>
          <ac:spMkLst>
            <pc:docMk/>
            <pc:sldMk cId="3503129899" sldId="332"/>
            <ac:spMk id="4" creationId="{58C42A22-7B28-4B94-89A6-3C7CBC4287CE}"/>
          </ac:spMkLst>
        </pc:spChg>
      </pc:sldChg>
      <pc:sldChg chg="delSp add mod">
        <pc:chgData name="David Wallace" userId="b9e39b6c35e59998" providerId="LiveId" clId="{504B3EA5-601C-4783-B03F-EA17C7AED5B1}" dt="2021-02-11T15:57:51.348" v="10443" actId="478"/>
        <pc:sldMkLst>
          <pc:docMk/>
          <pc:sldMk cId="791852151" sldId="333"/>
        </pc:sldMkLst>
        <pc:spChg chg="del">
          <ac:chgData name="David Wallace" userId="b9e39b6c35e59998" providerId="LiveId" clId="{504B3EA5-601C-4783-B03F-EA17C7AED5B1}" dt="2021-02-11T15:57:51.348" v="10443" actId="478"/>
          <ac:spMkLst>
            <pc:docMk/>
            <pc:sldMk cId="791852151" sldId="333"/>
            <ac:spMk id="4" creationId="{58C42A22-7B28-4B94-89A6-3C7CBC4287CE}"/>
          </ac:spMkLst>
        </pc:spChg>
      </pc:sldChg>
      <pc:sldChg chg="addSp delSp modSp add mod">
        <pc:chgData name="David Wallace" userId="b9e39b6c35e59998" providerId="LiveId" clId="{504B3EA5-601C-4783-B03F-EA17C7AED5B1}" dt="2021-02-11T15:59:17.147" v="10464"/>
        <pc:sldMkLst>
          <pc:docMk/>
          <pc:sldMk cId="1372683720" sldId="334"/>
        </pc:sldMkLst>
        <pc:spChg chg="add mod">
          <ac:chgData name="David Wallace" userId="b9e39b6c35e59998" providerId="LiveId" clId="{504B3EA5-601C-4783-B03F-EA17C7AED5B1}" dt="2021-02-11T15:59:10.308" v="10462" actId="14100"/>
          <ac:spMkLst>
            <pc:docMk/>
            <pc:sldMk cId="1372683720" sldId="334"/>
            <ac:spMk id="4" creationId="{818339EB-D05D-4FBE-A42A-4747C82E24FC}"/>
          </ac:spMkLst>
        </pc:spChg>
        <pc:spChg chg="add del mod">
          <ac:chgData name="David Wallace" userId="b9e39b6c35e59998" providerId="LiveId" clId="{504B3EA5-601C-4783-B03F-EA17C7AED5B1}" dt="2021-02-11T15:59:17.147" v="10464"/>
          <ac:spMkLst>
            <pc:docMk/>
            <pc:sldMk cId="1372683720" sldId="334"/>
            <ac:spMk id="5" creationId="{D466EDBE-9041-416F-A60B-9022E9CF65A5}"/>
          </ac:spMkLst>
        </pc:spChg>
      </pc:sldChg>
      <pc:sldChg chg="addSp modSp add mod">
        <pc:chgData name="David Wallace" userId="b9e39b6c35e59998" providerId="LiveId" clId="{504B3EA5-601C-4783-B03F-EA17C7AED5B1}" dt="2021-02-11T15:58:59.882" v="10460" actId="14100"/>
        <pc:sldMkLst>
          <pc:docMk/>
          <pc:sldMk cId="2057567026" sldId="335"/>
        </pc:sldMkLst>
        <pc:spChg chg="add mod">
          <ac:chgData name="David Wallace" userId="b9e39b6c35e59998" providerId="LiveId" clId="{504B3EA5-601C-4783-B03F-EA17C7AED5B1}" dt="2021-02-11T15:58:59.882" v="10460" actId="14100"/>
          <ac:spMkLst>
            <pc:docMk/>
            <pc:sldMk cId="2057567026" sldId="335"/>
            <ac:spMk id="4" creationId="{92C83695-2377-4A40-B9DD-34C855D498C3}"/>
          </ac:spMkLst>
        </pc:spChg>
      </pc:sldChg>
      <pc:sldChg chg="addSp modSp add mod">
        <pc:chgData name="David Wallace" userId="b9e39b6c35e59998" providerId="LiveId" clId="{504B3EA5-601C-4783-B03F-EA17C7AED5B1}" dt="2021-02-11T15:58:41.361" v="10457" actId="14100"/>
        <pc:sldMkLst>
          <pc:docMk/>
          <pc:sldMk cId="188575948" sldId="336"/>
        </pc:sldMkLst>
        <pc:spChg chg="add mod">
          <ac:chgData name="David Wallace" userId="b9e39b6c35e59998" providerId="LiveId" clId="{504B3EA5-601C-4783-B03F-EA17C7AED5B1}" dt="2021-02-11T15:58:41.361" v="10457" actId="14100"/>
          <ac:spMkLst>
            <pc:docMk/>
            <pc:sldMk cId="188575948" sldId="336"/>
            <ac:spMk id="4" creationId="{79EA203A-9775-4F68-8B36-442827532672}"/>
          </ac:spMkLst>
        </pc:spChg>
      </pc:sldChg>
      <pc:sldChg chg="addSp modSp add mod">
        <pc:chgData name="David Wallace" userId="b9e39b6c35e59998" providerId="LiveId" clId="{504B3EA5-601C-4783-B03F-EA17C7AED5B1}" dt="2021-02-11T15:58:19.135" v="10452" actId="207"/>
        <pc:sldMkLst>
          <pc:docMk/>
          <pc:sldMk cId="4116354909" sldId="337"/>
        </pc:sldMkLst>
        <pc:spChg chg="add mod">
          <ac:chgData name="David Wallace" userId="b9e39b6c35e59998" providerId="LiveId" clId="{504B3EA5-601C-4783-B03F-EA17C7AED5B1}" dt="2021-02-11T15:58:19.135" v="10452" actId="207"/>
          <ac:spMkLst>
            <pc:docMk/>
            <pc:sldMk cId="4116354909" sldId="337"/>
            <ac:spMk id="4" creationId="{67A61FCC-D3D1-4E51-9E7E-1B9C23124DCD}"/>
          </ac:spMkLst>
        </pc:spChg>
      </pc:sldChg>
      <pc:sldChg chg="add">
        <pc:chgData name="David Wallace" userId="b9e39b6c35e59998" providerId="LiveId" clId="{504B3EA5-601C-4783-B03F-EA17C7AED5B1}" dt="2021-02-11T15:58:01.411" v="10448"/>
        <pc:sldMkLst>
          <pc:docMk/>
          <pc:sldMk cId="3031753122" sldId="338"/>
        </pc:sldMkLst>
      </pc:sldChg>
      <pc:sldChg chg="delSp modSp add mod ord">
        <pc:chgData name="David Wallace" userId="b9e39b6c35e59998" providerId="LiveId" clId="{504B3EA5-601C-4783-B03F-EA17C7AED5B1}" dt="2021-02-11T15:59:25.975" v="10470"/>
        <pc:sldMkLst>
          <pc:docMk/>
          <pc:sldMk cId="2777084554" sldId="339"/>
        </pc:sldMkLst>
        <pc:spChg chg="mod">
          <ac:chgData name="David Wallace" userId="b9e39b6c35e59998" providerId="LiveId" clId="{504B3EA5-601C-4783-B03F-EA17C7AED5B1}" dt="2021-02-11T15:59:23.401" v="10468" actId="27636"/>
          <ac:spMkLst>
            <pc:docMk/>
            <pc:sldMk cId="2777084554" sldId="339"/>
            <ac:spMk id="3" creationId="{E243CE05-F0FE-4B19-AE55-160FC2066A87}"/>
          </ac:spMkLst>
        </pc:spChg>
        <pc:spChg chg="del">
          <ac:chgData name="David Wallace" userId="b9e39b6c35e59998" providerId="LiveId" clId="{504B3EA5-601C-4783-B03F-EA17C7AED5B1}" dt="2021-02-11T15:59:20.860" v="10466" actId="478"/>
          <ac:spMkLst>
            <pc:docMk/>
            <pc:sldMk cId="2777084554" sldId="339"/>
            <ac:spMk id="4" creationId="{818339EB-D05D-4FBE-A42A-4747C82E24FC}"/>
          </ac:spMkLst>
        </pc:spChg>
      </pc:sldChg>
    </pc:docChg>
  </pc:docChgLst>
  <pc:docChgLst>
    <pc:chgData name="David" userId="b9e39b6c35e59998" providerId="LiveId" clId="{F738A4EF-C76C-46FF-ABB9-B2C6676D76AB}"/>
    <pc:docChg chg="undo custSel addSld delSld modSld">
      <pc:chgData name="David" userId="b9e39b6c35e59998" providerId="LiveId" clId="{F738A4EF-C76C-46FF-ABB9-B2C6676D76AB}" dt="2022-03-31T13:58:57.720" v="1083" actId="47"/>
      <pc:docMkLst>
        <pc:docMk/>
      </pc:docMkLst>
      <pc:sldChg chg="modSp mod">
        <pc:chgData name="David" userId="b9e39b6c35e59998" providerId="LiveId" clId="{F738A4EF-C76C-46FF-ABB9-B2C6676D76AB}" dt="2022-03-31T13:41:56.772" v="88" actId="5793"/>
        <pc:sldMkLst>
          <pc:docMk/>
          <pc:sldMk cId="0" sldId="256"/>
        </pc:sldMkLst>
        <pc:spChg chg="mod">
          <ac:chgData name="David" userId="b9e39b6c35e59998" providerId="LiveId" clId="{F738A4EF-C76C-46FF-ABB9-B2C6676D76AB}" dt="2022-03-26T13:19:31.794" v="26" actId="6549"/>
          <ac:spMkLst>
            <pc:docMk/>
            <pc:sldMk cId="0" sldId="256"/>
            <ac:spMk id="2" creationId="{00000000-0000-0000-0000-000000000000}"/>
          </ac:spMkLst>
        </pc:spChg>
        <pc:spChg chg="mod">
          <ac:chgData name="David" userId="b9e39b6c35e59998" providerId="LiveId" clId="{F738A4EF-C76C-46FF-ABB9-B2C6676D76AB}" dt="2022-03-31T13:41:56.772" v="88" actId="5793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David" userId="b9e39b6c35e59998" providerId="LiveId" clId="{F738A4EF-C76C-46FF-ABB9-B2C6676D76AB}" dt="2022-03-31T13:39:26.738" v="30" actId="20577"/>
        <pc:sldMkLst>
          <pc:docMk/>
          <pc:sldMk cId="1485811276" sldId="288"/>
        </pc:sldMkLst>
        <pc:spChg chg="mod">
          <ac:chgData name="David" userId="b9e39b6c35e59998" providerId="LiveId" clId="{F738A4EF-C76C-46FF-ABB9-B2C6676D76AB}" dt="2022-03-31T13:39:26.738" v="30" actId="20577"/>
          <ac:spMkLst>
            <pc:docMk/>
            <pc:sldMk cId="1485811276" sldId="288"/>
            <ac:spMk id="2" creationId="{A5A8EF10-3B15-4E2A-8B56-D231E89CC3A3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2968799180" sldId="289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2968799180" sldId="289"/>
            <ac:spMk id="2" creationId="{14A055D0-BE6E-4F0B-84EE-DBEA7CE789E3}"/>
          </ac:spMkLst>
        </pc:spChg>
      </pc:sldChg>
      <pc:sldChg chg="modSp add del mod">
        <pc:chgData name="David" userId="b9e39b6c35e59998" providerId="LiveId" clId="{F738A4EF-C76C-46FF-ABB9-B2C6676D76AB}" dt="2022-03-31T13:50:05.122" v="1081" actId="47"/>
        <pc:sldMkLst>
          <pc:docMk/>
          <pc:sldMk cId="1848893403" sldId="292"/>
        </pc:sldMkLst>
        <pc:spChg chg="mod">
          <ac:chgData name="David" userId="b9e39b6c35e59998" providerId="LiveId" clId="{F738A4EF-C76C-46FF-ABB9-B2C6676D76AB}" dt="2022-03-31T13:39:33.188" v="34" actId="20577"/>
          <ac:spMkLst>
            <pc:docMk/>
            <pc:sldMk cId="1848893403" sldId="292"/>
            <ac:spMk id="2" creationId="{F1F56D15-B7FD-4A23-9ED1-E316658E36A8}"/>
          </ac:spMkLst>
        </pc:spChg>
        <pc:spChg chg="mod">
          <ac:chgData name="David" userId="b9e39b6c35e59998" providerId="LiveId" clId="{F738A4EF-C76C-46FF-ABB9-B2C6676D76AB}" dt="2022-03-31T13:47:44.823" v="1053" actId="20577"/>
          <ac:spMkLst>
            <pc:docMk/>
            <pc:sldMk cId="1848893403" sldId="292"/>
            <ac:spMk id="3" creationId="{E45DB5F9-A6DF-4A26-A233-E6B988CC949F}"/>
          </ac:spMkLst>
        </pc:spChg>
      </pc:sldChg>
      <pc:sldChg chg="modSp mod">
        <pc:chgData name="David" userId="b9e39b6c35e59998" providerId="LiveId" clId="{F738A4EF-C76C-46FF-ABB9-B2C6676D76AB}" dt="2022-03-31T13:40:03.188" v="56" actId="20577"/>
        <pc:sldMkLst>
          <pc:docMk/>
          <pc:sldMk cId="1834205618" sldId="293"/>
        </pc:sldMkLst>
        <pc:spChg chg="mod">
          <ac:chgData name="David" userId="b9e39b6c35e59998" providerId="LiveId" clId="{F738A4EF-C76C-46FF-ABB9-B2C6676D76AB}" dt="2022-03-31T13:40:03.188" v="56" actId="20577"/>
          <ac:spMkLst>
            <pc:docMk/>
            <pc:sldMk cId="1834205618" sldId="293"/>
            <ac:spMk id="2" creationId="{0CAA833C-4F7B-4F5B-9F84-FBA2DBEC51E0}"/>
          </ac:spMkLst>
        </pc:spChg>
      </pc:sldChg>
      <pc:sldChg chg="modSp del">
        <pc:chgData name="David" userId="b9e39b6c35e59998" providerId="LiveId" clId="{F738A4EF-C76C-46FF-ABB9-B2C6676D76AB}" dt="2022-03-31T13:41:38.484" v="70" actId="47"/>
        <pc:sldMkLst>
          <pc:docMk/>
          <pc:sldMk cId="385962729" sldId="294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385962729" sldId="294"/>
            <ac:spMk id="3" creationId="{E243CE05-F0FE-4B19-AE55-160FC2066A87}"/>
          </ac:spMkLst>
        </pc:spChg>
      </pc:sldChg>
      <pc:sldChg chg="modSp add del mod">
        <pc:chgData name="David" userId="b9e39b6c35e59998" providerId="LiveId" clId="{F738A4EF-C76C-46FF-ABB9-B2C6676D76AB}" dt="2022-03-31T13:49:05.226" v="1064" actId="47"/>
        <pc:sldMkLst>
          <pc:docMk/>
          <pc:sldMk cId="3075082604" sldId="316"/>
        </pc:sldMkLst>
        <pc:spChg chg="mod">
          <ac:chgData name="David" userId="b9e39b6c35e59998" providerId="LiveId" clId="{F738A4EF-C76C-46FF-ABB9-B2C6676D76AB}" dt="2022-03-31T13:39:38.487" v="38" actId="20577"/>
          <ac:spMkLst>
            <pc:docMk/>
            <pc:sldMk cId="3075082604" sldId="316"/>
            <ac:spMk id="2" creationId="{F1F56D15-B7FD-4A23-9ED1-E316658E36A8}"/>
          </ac:spMkLst>
        </pc:spChg>
      </pc:sldChg>
      <pc:sldChg chg="modSp add del mod">
        <pc:chgData name="David" userId="b9e39b6c35e59998" providerId="LiveId" clId="{F738A4EF-C76C-46FF-ABB9-B2C6676D76AB}" dt="2022-03-31T13:49:06.698" v="1065" actId="47"/>
        <pc:sldMkLst>
          <pc:docMk/>
          <pc:sldMk cId="839044021" sldId="317"/>
        </pc:sldMkLst>
        <pc:spChg chg="mod">
          <ac:chgData name="David" userId="b9e39b6c35e59998" providerId="LiveId" clId="{F738A4EF-C76C-46FF-ABB9-B2C6676D76AB}" dt="2022-03-31T13:39:44.135" v="42" actId="20577"/>
          <ac:spMkLst>
            <pc:docMk/>
            <pc:sldMk cId="839044021" sldId="317"/>
            <ac:spMk id="2" creationId="{F1F56D15-B7FD-4A23-9ED1-E316658E36A8}"/>
          </ac:spMkLst>
        </pc:spChg>
      </pc:sldChg>
      <pc:sldChg chg="modSp add del mod">
        <pc:chgData name="David" userId="b9e39b6c35e59998" providerId="LiveId" clId="{F738A4EF-C76C-46FF-ABB9-B2C6676D76AB}" dt="2022-03-31T13:49:08.312" v="1066" actId="47"/>
        <pc:sldMkLst>
          <pc:docMk/>
          <pc:sldMk cId="1958465762" sldId="318"/>
        </pc:sldMkLst>
        <pc:spChg chg="mod">
          <ac:chgData name="David" userId="b9e39b6c35e59998" providerId="LiveId" clId="{F738A4EF-C76C-46FF-ABB9-B2C6676D76AB}" dt="2022-03-31T13:39:51.274" v="46" actId="20577"/>
          <ac:spMkLst>
            <pc:docMk/>
            <pc:sldMk cId="1958465762" sldId="318"/>
            <ac:spMk id="2" creationId="{F1F56D15-B7FD-4A23-9ED1-E316658E36A8}"/>
          </ac:spMkLst>
        </pc:spChg>
      </pc:sldChg>
      <pc:sldChg chg="modSp add del mod">
        <pc:chgData name="David" userId="b9e39b6c35e59998" providerId="LiveId" clId="{F738A4EF-C76C-46FF-ABB9-B2C6676D76AB}" dt="2022-03-31T13:49:09.025" v="1067" actId="47"/>
        <pc:sldMkLst>
          <pc:docMk/>
          <pc:sldMk cId="2056673689" sldId="319"/>
        </pc:sldMkLst>
        <pc:spChg chg="mod">
          <ac:chgData name="David" userId="b9e39b6c35e59998" providerId="LiveId" clId="{F738A4EF-C76C-46FF-ABB9-B2C6676D76AB}" dt="2022-03-31T13:39:56.960" v="50" actId="20577"/>
          <ac:spMkLst>
            <pc:docMk/>
            <pc:sldMk cId="2056673689" sldId="319"/>
            <ac:spMk id="2" creationId="{F1F56D15-B7FD-4A23-9ED1-E316658E36A8}"/>
          </ac:spMkLst>
        </pc:spChg>
      </pc:sldChg>
      <pc:sldChg chg="modSp mod">
        <pc:chgData name="David" userId="b9e39b6c35e59998" providerId="LiveId" clId="{F738A4EF-C76C-46FF-ABB9-B2C6676D76AB}" dt="2022-03-31T13:40:08.864" v="60" actId="20577"/>
        <pc:sldMkLst>
          <pc:docMk/>
          <pc:sldMk cId="1388953554" sldId="320"/>
        </pc:sldMkLst>
        <pc:spChg chg="mod">
          <ac:chgData name="David" userId="b9e39b6c35e59998" providerId="LiveId" clId="{F738A4EF-C76C-46FF-ABB9-B2C6676D76AB}" dt="2022-03-31T13:40:08.864" v="60" actId="20577"/>
          <ac:spMkLst>
            <pc:docMk/>
            <pc:sldMk cId="1388953554" sldId="320"/>
            <ac:spMk id="2" creationId="{0CAA833C-4F7B-4F5B-9F84-FBA2DBEC51E0}"/>
          </ac:spMkLst>
        </pc:spChg>
      </pc:sldChg>
      <pc:sldChg chg="modSp mod">
        <pc:chgData name="David" userId="b9e39b6c35e59998" providerId="LiveId" clId="{F738A4EF-C76C-46FF-ABB9-B2C6676D76AB}" dt="2022-03-31T13:40:18.470" v="68" actId="20577"/>
        <pc:sldMkLst>
          <pc:docMk/>
          <pc:sldMk cId="783914623" sldId="321"/>
        </pc:sldMkLst>
        <pc:spChg chg="mod">
          <ac:chgData name="David" userId="b9e39b6c35e59998" providerId="LiveId" clId="{F738A4EF-C76C-46FF-ABB9-B2C6676D76AB}" dt="2022-03-31T13:40:14.408" v="64" actId="20577"/>
          <ac:spMkLst>
            <pc:docMk/>
            <pc:sldMk cId="783914623" sldId="321"/>
            <ac:spMk id="2" creationId="{0CAA833C-4F7B-4F5B-9F84-FBA2DBEC51E0}"/>
          </ac:spMkLst>
        </pc:spChg>
        <pc:spChg chg="mod">
          <ac:chgData name="David" userId="b9e39b6c35e59998" providerId="LiveId" clId="{F738A4EF-C76C-46FF-ABB9-B2C6676D76AB}" dt="2022-03-31T13:40:18.470" v="68" actId="20577"/>
          <ac:spMkLst>
            <pc:docMk/>
            <pc:sldMk cId="783914623" sldId="321"/>
            <ac:spMk id="3" creationId="{CF9318A7-5394-4D0F-AC57-54EBE218DA8C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160710549" sldId="330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160710549" sldId="330"/>
            <ac:spMk id="2" creationId="{14A055D0-BE6E-4F0B-84EE-DBEA7CE789E3}"/>
          </ac:spMkLst>
        </pc:spChg>
        <pc:spChg chg="mod">
          <ac:chgData name="David" userId="b9e39b6c35e59998" providerId="LiveId" clId="{F738A4EF-C76C-46FF-ABB9-B2C6676D76AB}" dt="2022-03-31T13:41:15.123" v="69"/>
          <ac:spMkLst>
            <pc:docMk/>
            <pc:sldMk cId="160710549" sldId="330"/>
            <ac:spMk id="3" creationId="{49C4D190-8E2E-4ACD-8BF0-0EEE29CC5D16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817965686" sldId="331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817965686" sldId="331"/>
            <ac:spMk id="2" creationId="{14A055D0-BE6E-4F0B-84EE-DBEA7CE789E3}"/>
          </ac:spMkLst>
        </pc:spChg>
        <pc:spChg chg="mod">
          <ac:chgData name="David" userId="b9e39b6c35e59998" providerId="LiveId" clId="{F738A4EF-C76C-46FF-ABB9-B2C6676D76AB}" dt="2022-03-31T13:41:15.123" v="69"/>
          <ac:spMkLst>
            <pc:docMk/>
            <pc:sldMk cId="817965686" sldId="331"/>
            <ac:spMk id="3" creationId="{49C4D190-8E2E-4ACD-8BF0-0EEE29CC5D16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3503129899" sldId="332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3503129899" sldId="332"/>
            <ac:spMk id="2" creationId="{14A055D0-BE6E-4F0B-84EE-DBEA7CE789E3}"/>
          </ac:spMkLst>
        </pc:spChg>
        <pc:spChg chg="mod">
          <ac:chgData name="David" userId="b9e39b6c35e59998" providerId="LiveId" clId="{F738A4EF-C76C-46FF-ABB9-B2C6676D76AB}" dt="2022-03-31T13:41:15.123" v="69"/>
          <ac:spMkLst>
            <pc:docMk/>
            <pc:sldMk cId="3503129899" sldId="332"/>
            <ac:spMk id="3" creationId="{49C4D190-8E2E-4ACD-8BF0-0EEE29CC5D16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791852151" sldId="333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791852151" sldId="333"/>
            <ac:spMk id="2" creationId="{14A055D0-BE6E-4F0B-84EE-DBEA7CE789E3}"/>
          </ac:spMkLst>
        </pc:spChg>
        <pc:spChg chg="mod">
          <ac:chgData name="David" userId="b9e39b6c35e59998" providerId="LiveId" clId="{F738A4EF-C76C-46FF-ABB9-B2C6676D76AB}" dt="2022-03-31T13:41:15.123" v="69"/>
          <ac:spMkLst>
            <pc:docMk/>
            <pc:sldMk cId="791852151" sldId="333"/>
            <ac:spMk id="3" creationId="{49C4D190-8E2E-4ACD-8BF0-0EEE29CC5D16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1372683720" sldId="334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1372683720" sldId="334"/>
            <ac:spMk id="3" creationId="{E243CE05-F0FE-4B19-AE55-160FC2066A87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2057567026" sldId="335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2057567026" sldId="335"/>
            <ac:spMk id="3" creationId="{E243CE05-F0FE-4B19-AE55-160FC2066A87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188575948" sldId="336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188575948" sldId="336"/>
            <ac:spMk id="3" creationId="{E243CE05-F0FE-4B19-AE55-160FC2066A87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4116354909" sldId="337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4116354909" sldId="337"/>
            <ac:spMk id="3" creationId="{E243CE05-F0FE-4B19-AE55-160FC2066A87}"/>
          </ac:spMkLst>
        </pc:spChg>
      </pc:sldChg>
      <pc:sldChg chg="modSp">
        <pc:chgData name="David" userId="b9e39b6c35e59998" providerId="LiveId" clId="{F738A4EF-C76C-46FF-ABB9-B2C6676D76AB}" dt="2022-03-31T13:41:15.123" v="69"/>
        <pc:sldMkLst>
          <pc:docMk/>
          <pc:sldMk cId="3031753122" sldId="338"/>
        </pc:sldMkLst>
        <pc:spChg chg="mod">
          <ac:chgData name="David" userId="b9e39b6c35e59998" providerId="LiveId" clId="{F738A4EF-C76C-46FF-ABB9-B2C6676D76AB}" dt="2022-03-31T13:41:15.123" v="69"/>
          <ac:spMkLst>
            <pc:docMk/>
            <pc:sldMk cId="3031753122" sldId="338"/>
            <ac:spMk id="3" creationId="{E243CE05-F0FE-4B19-AE55-160FC2066A87}"/>
          </ac:spMkLst>
        </pc:spChg>
      </pc:sldChg>
      <pc:sldChg chg="add del">
        <pc:chgData name="David" userId="b9e39b6c35e59998" providerId="LiveId" clId="{F738A4EF-C76C-46FF-ABB9-B2C6676D76AB}" dt="2022-03-31T13:58:57.720" v="1083" actId="47"/>
        <pc:sldMkLst>
          <pc:docMk/>
          <pc:sldMk cId="3428566518" sldId="340"/>
        </pc:sldMkLst>
      </pc:sldChg>
      <pc:sldChg chg="add del">
        <pc:chgData name="David" userId="b9e39b6c35e59998" providerId="LiveId" clId="{F738A4EF-C76C-46FF-ABB9-B2C6676D76AB}" dt="2022-03-31T13:50:05.751" v="1082" actId="47"/>
        <pc:sldMkLst>
          <pc:docMk/>
          <pc:sldMk cId="476745333" sldId="341"/>
        </pc:sldMkLst>
      </pc:sldChg>
      <pc:sldChg chg="modSp add mod">
        <pc:chgData name="David" userId="b9e39b6c35e59998" providerId="LiveId" clId="{F738A4EF-C76C-46FF-ABB9-B2C6676D76AB}" dt="2022-03-31T13:49:59.505" v="1080" actId="27636"/>
        <pc:sldMkLst>
          <pc:docMk/>
          <pc:sldMk cId="1276226302" sldId="342"/>
        </pc:sldMkLst>
        <pc:spChg chg="mod">
          <ac:chgData name="David" userId="b9e39b6c35e59998" providerId="LiveId" clId="{F738A4EF-C76C-46FF-ABB9-B2C6676D76AB}" dt="2022-03-31T13:49:59.505" v="1080" actId="27636"/>
          <ac:spMkLst>
            <pc:docMk/>
            <pc:sldMk cId="1276226302" sldId="342"/>
            <ac:spMk id="3" creationId="{E45DB5F9-A6DF-4A26-A233-E6B988CC949F}"/>
          </ac:spMkLst>
        </pc:spChg>
      </pc:sldChg>
      <pc:sldChg chg="addSp modSp add mod">
        <pc:chgData name="David" userId="b9e39b6c35e59998" providerId="LiveId" clId="{F738A4EF-C76C-46FF-ABB9-B2C6676D76AB}" dt="2022-03-31T13:49:53.227" v="1078" actId="14100"/>
        <pc:sldMkLst>
          <pc:docMk/>
          <pc:sldMk cId="3453394372" sldId="343"/>
        </pc:sldMkLst>
        <pc:spChg chg="add mod">
          <ac:chgData name="David" userId="b9e39b6c35e59998" providerId="LiveId" clId="{F738A4EF-C76C-46FF-ABB9-B2C6676D76AB}" dt="2022-03-31T13:49:53.227" v="1078" actId="14100"/>
          <ac:spMkLst>
            <pc:docMk/>
            <pc:sldMk cId="3453394372" sldId="343"/>
            <ac:spMk id="4" creationId="{05BBBE2E-F7E6-480B-A3D8-0F93EC495B71}"/>
          </ac:spMkLst>
        </pc:spChg>
      </pc:sldChg>
      <pc:sldChg chg="add">
        <pc:chgData name="David" userId="b9e39b6c35e59998" providerId="LiveId" clId="{F738A4EF-C76C-46FF-ABB9-B2C6676D76AB}" dt="2022-03-31T13:49:13.379" v="1071"/>
        <pc:sldMkLst>
          <pc:docMk/>
          <pc:sldMk cId="2282018120" sldId="344"/>
        </pc:sldMkLst>
      </pc:sldChg>
      <pc:sldChg chg="add">
        <pc:chgData name="David" userId="b9e39b6c35e59998" providerId="LiveId" clId="{F738A4EF-C76C-46FF-ABB9-B2C6676D76AB}" dt="2022-03-31T13:49:38.068" v="1075"/>
        <pc:sldMkLst>
          <pc:docMk/>
          <pc:sldMk cId="2052033621" sldId="345"/>
        </pc:sldMkLst>
      </pc:sldChg>
      <pc:sldChg chg="add">
        <pc:chgData name="David" userId="b9e39b6c35e59998" providerId="LiveId" clId="{F738A4EF-C76C-46FF-ABB9-B2C6676D76AB}" dt="2022-03-31T13:49:47.933" v="1077"/>
        <pc:sldMkLst>
          <pc:docMk/>
          <pc:sldMk cId="4206223929" sldId="34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3F6C7-6D41-465E-ABC4-BE60BE4213DF}" type="datetimeFigureOut">
              <a:rPr lang="en-US" smtClean="0"/>
              <a:pPr/>
              <a:t>6/26/2022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F62E7D0-9F48-4196-84D0-F71CD2A78C9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David Wallace</a:t>
            </a:r>
          </a:p>
          <a:p>
            <a:r>
              <a:rPr lang="en-GB" dirty="0"/>
              <a:t>Departments of HPS and Philosophy, University of Pittsburgh</a:t>
            </a:r>
          </a:p>
          <a:p>
            <a:endParaRPr lang="en-GB" dirty="0"/>
          </a:p>
          <a:p>
            <a:r>
              <a:rPr lang="en-GB" dirty="0" err="1"/>
              <a:t>Morzine</a:t>
            </a:r>
            <a:r>
              <a:rPr lang="en-GB" dirty="0"/>
              <a:t> Summer School, 27</a:t>
            </a:r>
            <a:r>
              <a:rPr lang="en-GB" baseline="30000" dirty="0"/>
              <a:t>th</a:t>
            </a:r>
            <a:r>
              <a:rPr lang="en-GB" dirty="0"/>
              <a:t> June 2022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Quantum Gravity at Low Energies</a:t>
            </a:r>
            <a:br>
              <a:rPr lang="en-GB" dirty="0"/>
            </a:br>
            <a:endParaRPr lang="en-GB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1E5B4-C3A5-4911-9C5C-90C39877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quantum gravity?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6957A-C65A-45CB-8167-910C4B32F3E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3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1E5B4-C3A5-4911-9C5C-90C39877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quantum gravity?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6957A-C65A-45CB-8167-910C4B32F3E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Common definitions: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physical theory which combines general relativity and quantum theory</a:t>
            </a:r>
          </a:p>
        </p:txBody>
      </p:sp>
    </p:spTree>
    <p:extLst>
      <p:ext uri="{BB962C8B-B14F-4D97-AF65-F5344CB8AC3E}">
        <p14:creationId xmlns:p14="http://schemas.microsoft.com/office/powerpoint/2010/main" val="198924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1E5B4-C3A5-4911-9C5C-90C39877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quantum gravity?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6957A-C65A-45CB-8167-910C4B32F3E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Common definitions: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physical theory which combines general relativity and quantum theory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physical theory that has classical general relativity and quantum theory as limiting cases or partial approximations</a:t>
            </a:r>
          </a:p>
        </p:txBody>
      </p:sp>
    </p:spTree>
    <p:extLst>
      <p:ext uri="{BB962C8B-B14F-4D97-AF65-F5344CB8AC3E}">
        <p14:creationId xmlns:p14="http://schemas.microsoft.com/office/powerpoint/2010/main" val="64492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3984-3630-4EE1-8E69-5A0DA802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Claims about a quantum theory </a:t>
            </a:r>
            <a:br>
              <a:rPr lang="en-US" dirty="0"/>
            </a:br>
            <a:r>
              <a:rPr lang="en-US" dirty="0"/>
              <a:t>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2A4-4199-49B4-804F-47919E1638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3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3984-3630-4EE1-8E69-5A0DA802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Claims about a quantum theory </a:t>
            </a:r>
            <a:br>
              <a:rPr lang="en-US" dirty="0"/>
            </a:br>
            <a:r>
              <a:rPr lang="en-US" dirty="0"/>
              <a:t>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2A4-4199-49B4-804F-47919E1638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don’t have one!</a:t>
            </a:r>
          </a:p>
          <a:p>
            <a:pPr lvl="1"/>
            <a:r>
              <a:rPr lang="en-US" dirty="0"/>
              <a:t>Specifically, we don’t have an acceptable theory of quantum gravity in the sense that we have an acceptable quantum theory of the strong/weak/electromagnetic interactions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Empirically, we don’t need one!</a:t>
            </a:r>
          </a:p>
          <a:p>
            <a:pPr marL="320040" lvl="1" indent="0">
              <a:buNone/>
            </a:pPr>
            <a:r>
              <a:rPr lang="en-US" dirty="0">
                <a:solidFill>
                  <a:schemeClr val="bg1"/>
                </a:solidFill>
              </a:rPr>
              <a:t>Specifically –outside exotica like Hawking radiation, black hole interiors, pre-inflationary cosmology – </a:t>
            </a:r>
            <a:r>
              <a:rPr lang="en-US" i="1" dirty="0">
                <a:solidFill>
                  <a:schemeClr val="bg1"/>
                </a:solidFill>
              </a:rPr>
              <a:t>all known empirical phenomena </a:t>
            </a:r>
            <a:r>
              <a:rPr lang="en-US" dirty="0">
                <a:solidFill>
                  <a:schemeClr val="bg1"/>
                </a:solidFill>
              </a:rPr>
              <a:t>are describable within either classical General Relativity or the Standard Model of Particle Physics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6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3984-3630-4EE1-8E69-5A0DA802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Claims about a quantum theory </a:t>
            </a:r>
            <a:br>
              <a:rPr lang="en-US" dirty="0"/>
            </a:br>
            <a:r>
              <a:rPr lang="en-US" dirty="0"/>
              <a:t>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2A4-4199-49B4-804F-47919E1638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don’t have one!</a:t>
            </a:r>
          </a:p>
          <a:p>
            <a:pPr lvl="1"/>
            <a:r>
              <a:rPr lang="en-US" dirty="0"/>
              <a:t>Specifically, we don’t have an acceptable theory of quantum gravity in the sense that we have an acceptable quantum theory of the strong/weak/electromagnetic interactions</a:t>
            </a:r>
          </a:p>
          <a:p>
            <a:r>
              <a:rPr lang="en-US" dirty="0"/>
              <a:t>Empirically, we don’t need one!</a:t>
            </a:r>
          </a:p>
          <a:p>
            <a:pPr lvl="1"/>
            <a:r>
              <a:rPr lang="en-US" dirty="0"/>
              <a:t>Specifically –outside exotica like Hawking radiation, black hole interiors, pre-inflationary cosmology – </a:t>
            </a:r>
            <a:r>
              <a:rPr lang="en-US" i="1" dirty="0"/>
              <a:t>all known empirical phenomena </a:t>
            </a:r>
            <a:r>
              <a:rPr lang="en-US" dirty="0"/>
              <a:t>are describable within either classical General Relativity or the Standard Model of Particle Physics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8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3984-3630-4EE1-8E69-5A0DA802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Claims about a quantum theory </a:t>
            </a:r>
            <a:br>
              <a:rPr lang="en-US" dirty="0"/>
            </a:br>
            <a:r>
              <a:rPr lang="en-US" dirty="0"/>
              <a:t>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2A4-4199-49B4-804F-47919E1638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don’t have one!</a:t>
            </a:r>
          </a:p>
          <a:p>
            <a:pPr lvl="1"/>
            <a:r>
              <a:rPr lang="en-US" dirty="0"/>
              <a:t>Specifically, we don’t have an acceptable theory of quantum gravity in the sense that we have an acceptable quantum theory of the strong/weak/electromagnetic interactions</a:t>
            </a:r>
          </a:p>
          <a:p>
            <a:r>
              <a:rPr lang="en-US" dirty="0"/>
              <a:t>Empirically, we don’t need one!</a:t>
            </a:r>
          </a:p>
          <a:p>
            <a:pPr lvl="1"/>
            <a:r>
              <a:rPr lang="en-US" dirty="0"/>
              <a:t>Specifically –outside exotica like Hawking radiation, black hole interiors, pre-inflationary cosmology – </a:t>
            </a:r>
            <a:r>
              <a:rPr lang="en-US" i="1" dirty="0"/>
              <a:t>all known empirical phenomena </a:t>
            </a:r>
            <a:r>
              <a:rPr lang="en-US" dirty="0"/>
              <a:t>are describable within either classical General Relativity or the Standard Model of Particle Physics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EFCA91B-FBCE-4B32-96EB-1C5A99523C48}"/>
              </a:ext>
            </a:extLst>
          </p:cNvPr>
          <p:cNvCxnSpPr/>
          <p:nvPr/>
        </p:nvCxnSpPr>
        <p:spPr>
          <a:xfrm>
            <a:off x="1475656" y="1052736"/>
            <a:ext cx="6120680" cy="44644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45CF10-78B7-4580-9AE9-383C575AF591}"/>
              </a:ext>
            </a:extLst>
          </p:cNvPr>
          <p:cNvCxnSpPr/>
          <p:nvPr/>
        </p:nvCxnSpPr>
        <p:spPr>
          <a:xfrm flipH="1">
            <a:off x="1475656" y="980728"/>
            <a:ext cx="6408712" cy="48245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181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5DB7-68F3-476D-BC9A-14E9A762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(Better) claims about a quantum theory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42EA-030F-4E91-AD44-934A46A9F1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1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5DB7-68F3-476D-BC9A-14E9A762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(Better) claims about a quantum theory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42EA-030F-4E91-AD44-934A46A9F1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We have an acceptable quantum theory of gravity in </a:t>
            </a:r>
            <a:r>
              <a:rPr lang="en-US" i="1" dirty="0"/>
              <a:t>almost exactly </a:t>
            </a:r>
            <a:r>
              <a:rPr lang="en-US" dirty="0"/>
              <a:t>the sense that we have an acceptable quantum theory of the strong / weak / electromagnetic interactions</a:t>
            </a:r>
          </a:p>
          <a:p>
            <a:pPr lvl="1"/>
            <a:r>
              <a:rPr lang="en-US" dirty="0"/>
              <a:t>It’s just the quantum field theory that we get if we apply modern QFT methods to general relativity</a:t>
            </a:r>
          </a:p>
          <a:p>
            <a:pPr lvl="1"/>
            <a:r>
              <a:rPr lang="en-US" dirty="0"/>
              <a:t>It requires a high-energy cutoff, imposed by new physics, to be well-defined – but so does the Standard Model!</a:t>
            </a:r>
          </a:p>
          <a:p>
            <a:r>
              <a:rPr lang="en-US" dirty="0"/>
              <a:t>We have an abundance of observational evidence supporting (at least large parts of) that theory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281EC4-2DD8-4BAA-BE47-D1774BDFB78A}"/>
              </a:ext>
            </a:extLst>
          </p:cNvPr>
          <p:cNvSpPr/>
          <p:nvPr/>
        </p:nvSpPr>
        <p:spPr>
          <a:xfrm>
            <a:off x="971600" y="2996952"/>
            <a:ext cx="6192688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12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5DB7-68F3-476D-BC9A-14E9A762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(Better) claims about a quantum theory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42EA-030F-4E91-AD44-934A46A9F1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We have an acceptable quantum theory of gravity in </a:t>
            </a:r>
            <a:r>
              <a:rPr lang="en-US" i="1" dirty="0"/>
              <a:t>almost exactly </a:t>
            </a:r>
            <a:r>
              <a:rPr lang="en-US" dirty="0"/>
              <a:t>the sense that we have an acceptable quantum theory of the strong / weak / electromagnetic interactions</a:t>
            </a:r>
          </a:p>
          <a:p>
            <a:pPr lvl="1"/>
            <a:r>
              <a:rPr lang="en-US" dirty="0"/>
              <a:t>It’s just the quantum field theory that we get if we apply modern QFT methods to general relativity</a:t>
            </a:r>
          </a:p>
          <a:p>
            <a:pPr lvl="1"/>
            <a:r>
              <a:rPr lang="en-US" dirty="0"/>
              <a:t>It requires a high-energy cutoff, imposed by new physics, to be well-defined – but so does the Standard Model!</a:t>
            </a:r>
          </a:p>
          <a:p>
            <a:r>
              <a:rPr lang="en-US" dirty="0"/>
              <a:t>We have an abundance of observational evidence supporting (at least large parts of) that theory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9352D9-318D-4A69-8B13-A08B47BC4362}"/>
              </a:ext>
            </a:extLst>
          </p:cNvPr>
          <p:cNvSpPr/>
          <p:nvPr/>
        </p:nvSpPr>
        <p:spPr>
          <a:xfrm>
            <a:off x="683568" y="3717032"/>
            <a:ext cx="648072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66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5DB7-68F3-476D-BC9A-14E9A762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(Better) claims about a quantum theory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42EA-030F-4E91-AD44-934A46A9F1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We have an acceptable quantum theory of gravity in </a:t>
            </a:r>
            <a:r>
              <a:rPr lang="en-US" i="1" dirty="0"/>
              <a:t>almost exactly </a:t>
            </a:r>
            <a:r>
              <a:rPr lang="en-US" dirty="0"/>
              <a:t>the sense that we have an acceptable quantum theory of the strong / weak / electromagnetic interactions</a:t>
            </a:r>
          </a:p>
          <a:p>
            <a:pPr lvl="1"/>
            <a:r>
              <a:rPr lang="en-US" dirty="0"/>
              <a:t>It’s just the quantum field theory that we get if we apply modern QFT methods to general relativity</a:t>
            </a:r>
          </a:p>
          <a:p>
            <a:pPr lvl="1"/>
            <a:r>
              <a:rPr lang="en-US" dirty="0"/>
              <a:t>It requires a high-energy cutoff, imposed by new physics, to be well-defined – but so does the Standard Model!</a:t>
            </a:r>
          </a:p>
          <a:p>
            <a:r>
              <a:rPr lang="en-US" dirty="0"/>
              <a:t>We have an abundance of observational evidence supporting (at least large parts of) that theory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6152E0-1990-41B5-8CFF-4C0ADF71D002}"/>
              </a:ext>
            </a:extLst>
          </p:cNvPr>
          <p:cNvSpPr/>
          <p:nvPr/>
        </p:nvSpPr>
        <p:spPr>
          <a:xfrm>
            <a:off x="611560" y="4797152"/>
            <a:ext cx="6624736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63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5DB7-68F3-476D-BC9A-14E9A762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(Better) claims about a quantum theory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D42EA-030F-4E91-AD44-934A46A9F1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We have an acceptable quantum theory of gravity in </a:t>
            </a:r>
            <a:r>
              <a:rPr lang="en-US" i="1" dirty="0"/>
              <a:t>almost exactly </a:t>
            </a:r>
            <a:r>
              <a:rPr lang="en-US" dirty="0"/>
              <a:t>the sense that we have an acceptable quantum theory of the strong / weak / electromagnetic interactions</a:t>
            </a:r>
          </a:p>
          <a:p>
            <a:pPr lvl="1"/>
            <a:r>
              <a:rPr lang="en-US" dirty="0"/>
              <a:t>It’s just the quantum field theory that we get if we apply modern QFT methods to general relativity</a:t>
            </a:r>
          </a:p>
          <a:p>
            <a:pPr lvl="1"/>
            <a:r>
              <a:rPr lang="en-US" dirty="0"/>
              <a:t>It requires a high-energy cutoff, imposed by new physics, to be well-defined – but so does the Standard Model!</a:t>
            </a:r>
          </a:p>
          <a:p>
            <a:r>
              <a:rPr lang="en-US" dirty="0"/>
              <a:t>We have an abundance of observational evidence supporting (at least large parts of) that theory</a:t>
            </a:r>
          </a:p>
        </p:txBody>
      </p:sp>
    </p:spTree>
    <p:extLst>
      <p:ext uri="{BB962C8B-B14F-4D97-AF65-F5344CB8AC3E}">
        <p14:creationId xmlns:p14="http://schemas.microsoft.com/office/powerpoint/2010/main" val="2213243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C154B61-C3D2-436E-8BFE-711CF345703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459102"/>
            <a:ext cx="5815867" cy="5490178"/>
          </a:xfrm>
        </p:spPr>
      </p:pic>
    </p:spTree>
    <p:extLst>
      <p:ext uri="{BB962C8B-B14F-4D97-AF65-F5344CB8AC3E}">
        <p14:creationId xmlns:p14="http://schemas.microsoft.com/office/powerpoint/2010/main" val="1798368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- up of a microscope&#10;&#10;Description automatically generated with medium confidence">
            <a:extLst>
              <a:ext uri="{FF2B5EF4-FFF2-40B4-BE49-F238E27FC236}">
                <a16:creationId xmlns:a16="http://schemas.microsoft.com/office/drawing/2014/main" id="{4657621A-1E92-4C41-994C-59AE32038F0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64704"/>
            <a:ext cx="2857500" cy="21717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25EFAB-CF2A-4791-98F3-F9A17A125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08" y="836711"/>
            <a:ext cx="4790203" cy="37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9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78AF3-28A3-4227-BB7D-29661CDF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Tests of QM on a gravitational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01BF7-3DCF-4E6F-96D8-4CC4706CBDB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Dropping rocks!</a:t>
            </a:r>
          </a:p>
          <a:p>
            <a:r>
              <a:rPr lang="en-US" dirty="0"/>
              <a:t>GPS</a:t>
            </a:r>
          </a:p>
          <a:p>
            <a:r>
              <a:rPr lang="en-US" dirty="0"/>
              <a:t>Atomic/optical clock tests of time dilation</a:t>
            </a:r>
          </a:p>
        </p:txBody>
      </p:sp>
    </p:spTree>
    <p:extLst>
      <p:ext uri="{BB962C8B-B14F-4D97-AF65-F5344CB8AC3E}">
        <p14:creationId xmlns:p14="http://schemas.microsoft.com/office/powerpoint/2010/main" val="2720717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- up of the earth&#10;&#10;Description automatically generated with medium confidence">
            <a:extLst>
              <a:ext uri="{FF2B5EF4-FFF2-40B4-BE49-F238E27FC236}">
                <a16:creationId xmlns:a16="http://schemas.microsoft.com/office/drawing/2014/main" id="{7B37ABEA-9842-4D6F-9C07-FA0C8D09B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4"/>
            <a:ext cx="5009002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95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E3BC011-1BB0-41F1-B034-6C0C73457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620688"/>
            <a:ext cx="583410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07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ght light in the dark&#10;&#10;Description automatically generated with low confidence">
            <a:extLst>
              <a:ext uri="{FF2B5EF4-FFF2-40B4-BE49-F238E27FC236}">
                <a16:creationId xmlns:a16="http://schemas.microsoft.com/office/drawing/2014/main" id="{07CDEB14-1C86-422A-A985-F48AB5F69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836712"/>
            <a:ext cx="3947889" cy="4306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3B9F7-7AB4-4C00-AF06-0AD69F270F0A}"/>
              </a:ext>
            </a:extLst>
          </p:cNvPr>
          <p:cNvSpPr txBox="1"/>
          <p:nvPr/>
        </p:nvSpPr>
        <p:spPr>
          <a:xfrm>
            <a:off x="1331640" y="3861048"/>
            <a:ext cx="817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Sirius B</a:t>
            </a:r>
          </a:p>
        </p:txBody>
      </p:sp>
    </p:spTree>
    <p:extLst>
      <p:ext uri="{BB962C8B-B14F-4D97-AF65-F5344CB8AC3E}">
        <p14:creationId xmlns:p14="http://schemas.microsoft.com/office/powerpoint/2010/main" val="2172020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2A25-5ED5-4319-9411-3D7C7EA7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Quantum matter with Newtonian self-gravity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F7B38-8114-4D44-BCBE-CD2291CA8B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Planets (solid/liquid equations of state require QM)</a:t>
            </a:r>
          </a:p>
          <a:p>
            <a:r>
              <a:rPr lang="en-US" dirty="0"/>
              <a:t>Stars (nuclear fusion requires QM)</a:t>
            </a:r>
          </a:p>
          <a:p>
            <a:r>
              <a:rPr lang="en-US" dirty="0"/>
              <a:t>White dwarfs (degeneracy pressure is irreducibly quantum)</a:t>
            </a:r>
          </a:p>
        </p:txBody>
      </p:sp>
    </p:spTree>
    <p:extLst>
      <p:ext uri="{BB962C8B-B14F-4D97-AF65-F5344CB8AC3E}">
        <p14:creationId xmlns:p14="http://schemas.microsoft.com/office/powerpoint/2010/main" val="3608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CEF6EB2B-403E-44BF-BD71-0FC12784A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2656"/>
            <a:ext cx="4732381" cy="46254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39886E-1107-4D4A-BEEA-9B4BE0A6939A}"/>
              </a:ext>
            </a:extLst>
          </p:cNvPr>
          <p:cNvSpPr txBox="1"/>
          <p:nvPr/>
        </p:nvSpPr>
        <p:spPr>
          <a:xfrm>
            <a:off x="1187624" y="5085184"/>
            <a:ext cx="1759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(The Crab Nebula)</a:t>
            </a:r>
          </a:p>
        </p:txBody>
      </p:sp>
    </p:spTree>
    <p:extLst>
      <p:ext uri="{BB962C8B-B14F-4D97-AF65-F5344CB8AC3E}">
        <p14:creationId xmlns:p14="http://schemas.microsoft.com/office/powerpoint/2010/main" val="1394462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FFF595-0B23-4071-BA5B-A7F4AF086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00808"/>
            <a:ext cx="643975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54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3D98-EACF-4CDF-AC69-6AF7F5E3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Quantum matter with general-relativistic self-gravity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06317-07A4-4EA3-A3C5-F70F08210A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Neutron stars (relativistic gravity + neutron degeneracy pressure)</a:t>
            </a:r>
          </a:p>
          <a:p>
            <a:r>
              <a:rPr lang="en-US" dirty="0"/>
              <a:t>Supermassive stars / supernovae (black-body radiation)</a:t>
            </a:r>
          </a:p>
          <a:p>
            <a:r>
              <a:rPr lang="en-US" dirty="0"/>
              <a:t>Cosmology (black-body radiation)</a:t>
            </a:r>
          </a:p>
        </p:txBody>
      </p:sp>
    </p:spTree>
    <p:extLst>
      <p:ext uri="{BB962C8B-B14F-4D97-AF65-F5344CB8AC3E}">
        <p14:creationId xmlns:p14="http://schemas.microsoft.com/office/powerpoint/2010/main" val="1736722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F2B5-4EC8-4AA3-BD0D-7F139F160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Semiclassical Gravity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912AC-E95C-48B4-905A-D5098FCDB3D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75656" y="2204864"/>
            <a:ext cx="5439534" cy="15051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AA482C-1DC6-4A20-B488-A9B6D6EBA7BF}"/>
              </a:ext>
            </a:extLst>
          </p:cNvPr>
          <p:cNvSpPr txBox="1"/>
          <p:nvPr/>
        </p:nvSpPr>
        <p:spPr>
          <a:xfrm>
            <a:off x="1835696" y="3340692"/>
            <a:ext cx="364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plus QFT on the background defined by </a:t>
            </a:r>
            <a:r>
              <a:rPr lang="en-US" i="1" dirty="0"/>
              <a:t>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787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5A9F-435F-4B94-A8A0-A6F0E59F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General relativity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894BEEF-1E26-4967-BB79-576B25DAC03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5576" y="1628800"/>
            <a:ext cx="6925642" cy="4258269"/>
          </a:xfrm>
        </p:spPr>
      </p:pic>
    </p:spTree>
    <p:extLst>
      <p:ext uri="{BB962C8B-B14F-4D97-AF65-F5344CB8AC3E}">
        <p14:creationId xmlns:p14="http://schemas.microsoft.com/office/powerpoint/2010/main" val="2844178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E35-6BE1-4C21-8F0E-D5F158EB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general 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5C42-954A-444D-8CEE-2CB66FB7C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89848" cy="4572000"/>
          </a:xfrm>
        </p:spPr>
        <p:txBody>
          <a:bodyPr>
            <a:normAutofit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2348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E35-6BE1-4C21-8F0E-D5F158EB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general 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5C42-954A-444D-8CEE-2CB66FB7C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89848" cy="4572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Vacuum GR </a:t>
            </a:r>
            <a:r>
              <a:rPr lang="en-US" dirty="0"/>
              <a:t>(no matter, </a:t>
            </a:r>
            <a:r>
              <a:rPr lang="en-US" b="1" dirty="0"/>
              <a:t>T</a:t>
            </a:r>
            <a:r>
              <a:rPr lang="en-US" dirty="0"/>
              <a:t>=0)</a:t>
            </a:r>
          </a:p>
          <a:p>
            <a:r>
              <a:rPr lang="en-US" b="1" dirty="0"/>
              <a:t>Phenomenological GR </a:t>
            </a:r>
            <a:r>
              <a:rPr lang="en-US" dirty="0"/>
              <a:t>(matter treated phenomenologically, e.g. dust, compact planets)</a:t>
            </a:r>
          </a:p>
          <a:p>
            <a:r>
              <a:rPr lang="en-US" b="1" dirty="0"/>
              <a:t>Classical GR </a:t>
            </a:r>
            <a:r>
              <a:rPr lang="en-US" dirty="0"/>
              <a:t>(matter treated as fields satisfying action principle, stress-energy tensor defined by action, e.g. Einstein-Maxwell or Einstein-Klein-Gordon)</a:t>
            </a:r>
          </a:p>
          <a:p>
            <a:r>
              <a:rPr lang="en-US" b="1" dirty="0"/>
              <a:t>Semiclassical GR </a:t>
            </a:r>
            <a:r>
              <a:rPr lang="en-US" dirty="0"/>
              <a:t>(matter treated as a quantum field, </a:t>
            </a:r>
            <a:r>
              <a:rPr lang="en-US" b="1" dirty="0"/>
              <a:t>T </a:t>
            </a:r>
            <a:r>
              <a:rPr lang="en-US" dirty="0"/>
              <a:t>is expected value of action-defined stress-energy tensor)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71416F-25EC-46E4-9E95-C8362D68CE93}"/>
              </a:ext>
            </a:extLst>
          </p:cNvPr>
          <p:cNvSpPr/>
          <p:nvPr/>
        </p:nvSpPr>
        <p:spPr>
          <a:xfrm>
            <a:off x="683568" y="1844824"/>
            <a:ext cx="6408712" cy="42051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68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E35-6BE1-4C21-8F0E-D5F158EB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general 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5C42-954A-444D-8CEE-2CB66FB7C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89848" cy="4572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Vacuum GR </a:t>
            </a:r>
            <a:r>
              <a:rPr lang="en-US" dirty="0"/>
              <a:t>(no matter, </a:t>
            </a:r>
            <a:r>
              <a:rPr lang="en-US" b="1" dirty="0"/>
              <a:t>T</a:t>
            </a:r>
            <a:r>
              <a:rPr lang="en-US" dirty="0"/>
              <a:t>=0)</a:t>
            </a:r>
          </a:p>
          <a:p>
            <a:r>
              <a:rPr lang="en-US" b="1" dirty="0"/>
              <a:t>Phenomenological GR </a:t>
            </a:r>
            <a:r>
              <a:rPr lang="en-US" dirty="0"/>
              <a:t>(matter treated phenomenologically, e.g. dust, compact planets)</a:t>
            </a:r>
          </a:p>
          <a:p>
            <a:r>
              <a:rPr lang="en-US" b="1" dirty="0"/>
              <a:t>Classical GR </a:t>
            </a:r>
            <a:r>
              <a:rPr lang="en-US" dirty="0"/>
              <a:t>(matter treated as fields satisfying action principle, stress-energy tensor defined by action, e.g. Einstein-Maxwell or Einstein-Klein-Gordon)</a:t>
            </a:r>
          </a:p>
          <a:p>
            <a:r>
              <a:rPr lang="en-US" b="1" dirty="0"/>
              <a:t>Semiclassical GR </a:t>
            </a:r>
            <a:r>
              <a:rPr lang="en-US" dirty="0"/>
              <a:t>(matter treated as a quantum field, </a:t>
            </a:r>
            <a:r>
              <a:rPr lang="en-US" b="1" dirty="0"/>
              <a:t>T </a:t>
            </a:r>
            <a:r>
              <a:rPr lang="en-US" dirty="0"/>
              <a:t>is expected value of action-defined stress-energy tensor)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FA4217-A521-4B94-8FD4-A0E47D116812}"/>
              </a:ext>
            </a:extLst>
          </p:cNvPr>
          <p:cNvSpPr/>
          <p:nvPr/>
        </p:nvSpPr>
        <p:spPr>
          <a:xfrm>
            <a:off x="755576" y="3068960"/>
            <a:ext cx="6336704" cy="2736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53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E35-6BE1-4C21-8F0E-D5F158EB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general 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5C42-954A-444D-8CEE-2CB66FB7C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89848" cy="4572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Vacuum GR </a:t>
            </a:r>
            <a:r>
              <a:rPr lang="en-US" dirty="0"/>
              <a:t>(no matter, </a:t>
            </a:r>
            <a:r>
              <a:rPr lang="en-US" b="1" dirty="0"/>
              <a:t>T</a:t>
            </a:r>
            <a:r>
              <a:rPr lang="en-US" dirty="0"/>
              <a:t>=0)</a:t>
            </a:r>
          </a:p>
          <a:p>
            <a:r>
              <a:rPr lang="en-US" b="1" dirty="0"/>
              <a:t>Phenomenological GR </a:t>
            </a:r>
            <a:r>
              <a:rPr lang="en-US" dirty="0"/>
              <a:t>(matter treated phenomenologically, e.g. dust, compact planets)</a:t>
            </a:r>
          </a:p>
          <a:p>
            <a:r>
              <a:rPr lang="en-US" b="1" dirty="0"/>
              <a:t>Classical GR </a:t>
            </a:r>
            <a:r>
              <a:rPr lang="en-US" dirty="0"/>
              <a:t>(matter treated as fields satisfying action principle, stress-energy tensor defined by action, e.g. Einstein-Maxwell or Einstein-Klein-Gordon)</a:t>
            </a:r>
          </a:p>
          <a:p>
            <a:r>
              <a:rPr lang="en-US" b="1" dirty="0"/>
              <a:t>Semiclassical GR </a:t>
            </a:r>
            <a:r>
              <a:rPr lang="en-US" dirty="0"/>
              <a:t>(matter treated as a quantum field, </a:t>
            </a:r>
            <a:r>
              <a:rPr lang="en-US" b="1" dirty="0"/>
              <a:t>T </a:t>
            </a:r>
            <a:r>
              <a:rPr lang="en-US" dirty="0"/>
              <a:t>is expected value of action-defined stress-energy tensor)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989972-55A6-483E-B8DD-4EA5C9171156}"/>
              </a:ext>
            </a:extLst>
          </p:cNvPr>
          <p:cNvSpPr/>
          <p:nvPr/>
        </p:nvSpPr>
        <p:spPr>
          <a:xfrm>
            <a:off x="683568" y="4509120"/>
            <a:ext cx="6192688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10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3E35-6BE1-4C21-8F0E-D5F158EB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general relativity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5C42-954A-444D-8CEE-2CB66FB7CE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89848" cy="4572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Vacuum GR </a:t>
            </a:r>
            <a:r>
              <a:rPr lang="en-US" dirty="0"/>
              <a:t>(no matter, </a:t>
            </a:r>
            <a:r>
              <a:rPr lang="en-US" b="1" dirty="0"/>
              <a:t>T</a:t>
            </a:r>
            <a:r>
              <a:rPr lang="en-US" dirty="0"/>
              <a:t>=0)</a:t>
            </a:r>
          </a:p>
          <a:p>
            <a:r>
              <a:rPr lang="en-US" b="1" dirty="0"/>
              <a:t>Phenomenological GR </a:t>
            </a:r>
            <a:r>
              <a:rPr lang="en-US" dirty="0"/>
              <a:t>(matter treated phenomenologically, e.g. dust, compact planets)</a:t>
            </a:r>
          </a:p>
          <a:p>
            <a:r>
              <a:rPr lang="en-US" b="1" dirty="0"/>
              <a:t>Classical GR </a:t>
            </a:r>
            <a:r>
              <a:rPr lang="en-US" dirty="0"/>
              <a:t>(matter treated as fields satisfying action principle, stress-energy tensor defined by action, e.g. Einstein-Maxwell or Einstein-Klein-Gordon)</a:t>
            </a:r>
          </a:p>
          <a:p>
            <a:r>
              <a:rPr lang="en-US" b="1" dirty="0"/>
              <a:t>Semiclassical GR </a:t>
            </a:r>
            <a:r>
              <a:rPr lang="en-US" dirty="0"/>
              <a:t>(matter treated as a quantum field, </a:t>
            </a:r>
            <a:r>
              <a:rPr lang="en-US" b="1" dirty="0"/>
              <a:t>T </a:t>
            </a:r>
            <a:r>
              <a:rPr lang="en-US" dirty="0"/>
              <a:t>is expected value of action-defined stress-energy tensor)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29057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3A81-2FF2-436A-8FC9-BF66EF77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vacuum GR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9D919-4531-4ABB-8C94-C080EC3A46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Gravity waves</a:t>
            </a:r>
          </a:p>
          <a:p>
            <a:r>
              <a:rPr lang="en-US" dirty="0"/>
              <a:t>Black holes</a:t>
            </a:r>
          </a:p>
        </p:txBody>
      </p:sp>
    </p:spTree>
    <p:extLst>
      <p:ext uri="{BB962C8B-B14F-4D97-AF65-F5344CB8AC3E}">
        <p14:creationId xmlns:p14="http://schemas.microsoft.com/office/powerpoint/2010/main" val="2536678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AC14-DBEF-4814-97A7-5A2C9C4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Applications of phenomenological GR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EC71F-51D4-450C-90B9-5B732BAE78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Solar-system physics</a:t>
            </a:r>
          </a:p>
          <a:p>
            <a:r>
              <a:rPr lang="en-US" dirty="0"/>
              <a:t>Aspects of astrophysics and cosmology</a:t>
            </a:r>
          </a:p>
        </p:txBody>
      </p:sp>
    </p:spTree>
    <p:extLst>
      <p:ext uri="{BB962C8B-B14F-4D97-AF65-F5344CB8AC3E}">
        <p14:creationId xmlns:p14="http://schemas.microsoft.com/office/powerpoint/2010/main" val="1220969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A7DA0-1C1C-42C1-9155-20F87B23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semiclassical GR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FFE14-443A-4CC3-A44B-2552A24213E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rest of astrophysics and cosmology</a:t>
            </a:r>
          </a:p>
        </p:txBody>
      </p:sp>
    </p:spTree>
    <p:extLst>
      <p:ext uri="{BB962C8B-B14F-4D97-AF65-F5344CB8AC3E}">
        <p14:creationId xmlns:p14="http://schemas.microsoft.com/office/powerpoint/2010/main" val="1864092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90B6-3A5A-4CB6-A2BA-98938FEF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classical GR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258B9-42D5-4D55-AB46-2A31A285B5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95994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496BB-65C2-45A9-8C69-6AF04A55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semiclassical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8EDE1-4483-4FD5-BD1D-0EA6FA48AC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/>
              <a:t>All </a:t>
            </a:r>
            <a:r>
              <a:rPr lang="en-US" dirty="0"/>
              <a:t>these applications are to situations in which quantum fluctuations in stress-energy are very small</a:t>
            </a:r>
          </a:p>
          <a:p>
            <a:r>
              <a:rPr lang="en-US" dirty="0"/>
              <a:t>(Same as with other semiclassical methods)</a:t>
            </a:r>
          </a:p>
          <a:p>
            <a:r>
              <a:rPr lang="en-US" dirty="0"/>
              <a:t>What about situations where gravitational fluctuations are large, i.e. superpositions of different stress-energy distributions?</a:t>
            </a:r>
          </a:p>
        </p:txBody>
      </p:sp>
    </p:spTree>
    <p:extLst>
      <p:ext uri="{BB962C8B-B14F-4D97-AF65-F5344CB8AC3E}">
        <p14:creationId xmlns:p14="http://schemas.microsoft.com/office/powerpoint/2010/main" val="26210102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3870-30E3-4FF7-8CF0-1C049A2E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Page-</a:t>
            </a:r>
            <a:r>
              <a:rPr lang="en-US" dirty="0" err="1"/>
              <a:t>Geilker</a:t>
            </a:r>
            <a:r>
              <a:rPr lang="en-US" dirty="0"/>
              <a:t>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6AC1-BC0C-449D-B699-15E0AF71BF3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(Don N. Page and C. D. </a:t>
            </a:r>
            <a:r>
              <a:rPr lang="en-US" sz="1800" dirty="0" err="1"/>
              <a:t>Geilker</a:t>
            </a:r>
            <a:r>
              <a:rPr lang="en-US" sz="1800" dirty="0"/>
              <a:t>, </a:t>
            </a:r>
            <a:r>
              <a:rPr lang="en-US" sz="1800" i="1" dirty="0"/>
              <a:t>Phys. Rev. Lett. </a:t>
            </a:r>
            <a:r>
              <a:rPr lang="en-US" sz="1800" dirty="0"/>
              <a:t>47, 979 – Published 5 October 1981)</a:t>
            </a:r>
          </a:p>
          <a:p>
            <a:r>
              <a:rPr lang="en-US" dirty="0"/>
              <a:t>Place a large mass in one of two locations, depending on a quantum-mechanically random process</a:t>
            </a:r>
          </a:p>
          <a:p>
            <a:r>
              <a:rPr lang="en-US" dirty="0"/>
              <a:t>Measure its gravitational field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AA99991-EC12-456C-B4F2-0AE5518234FB}"/>
              </a:ext>
            </a:extLst>
          </p:cNvPr>
          <p:cNvSpPr/>
          <p:nvPr/>
        </p:nvSpPr>
        <p:spPr>
          <a:xfrm>
            <a:off x="1115616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DD82FB-0845-476F-8149-3818632B564C}"/>
              </a:ext>
            </a:extLst>
          </p:cNvPr>
          <p:cNvSpPr/>
          <p:nvPr/>
        </p:nvSpPr>
        <p:spPr>
          <a:xfrm>
            <a:off x="5148064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89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3870-30E3-4FF7-8CF0-1C049A2E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Page-</a:t>
            </a:r>
            <a:r>
              <a:rPr lang="en-US" dirty="0" err="1"/>
              <a:t>Geilker</a:t>
            </a:r>
            <a:r>
              <a:rPr lang="en-US" dirty="0"/>
              <a:t>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6AC1-BC0C-449D-B699-15E0AF71BF3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(Don N. Page and C. D. </a:t>
            </a:r>
            <a:r>
              <a:rPr lang="en-US" sz="1800" dirty="0" err="1"/>
              <a:t>Geilker</a:t>
            </a:r>
            <a:r>
              <a:rPr lang="en-US" sz="1800" dirty="0"/>
              <a:t>, </a:t>
            </a:r>
            <a:r>
              <a:rPr lang="en-US" sz="1800" i="1" dirty="0"/>
              <a:t>Phys. Rev. Lett. </a:t>
            </a:r>
            <a:r>
              <a:rPr lang="en-US" sz="1800" dirty="0"/>
              <a:t>47, 979 – Published 5 October 1981)</a:t>
            </a:r>
          </a:p>
          <a:p>
            <a:r>
              <a:rPr lang="en-US" dirty="0"/>
              <a:t>Place a large mass in one of two locations, depending on a quantum-mechanically random process</a:t>
            </a:r>
          </a:p>
          <a:p>
            <a:r>
              <a:rPr lang="en-US" dirty="0"/>
              <a:t>Measure its gravitational field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AA99991-EC12-456C-B4F2-0AE5518234FB}"/>
              </a:ext>
            </a:extLst>
          </p:cNvPr>
          <p:cNvSpPr/>
          <p:nvPr/>
        </p:nvSpPr>
        <p:spPr>
          <a:xfrm>
            <a:off x="1115616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DD82FB-0845-476F-8149-3818632B564C}"/>
              </a:ext>
            </a:extLst>
          </p:cNvPr>
          <p:cNvSpPr/>
          <p:nvPr/>
        </p:nvSpPr>
        <p:spPr>
          <a:xfrm>
            <a:off x="5148064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90FD6B2-8C86-4B71-8474-CEB18B4A8011}"/>
              </a:ext>
            </a:extLst>
          </p:cNvPr>
          <p:cNvSpPr/>
          <p:nvPr/>
        </p:nvSpPr>
        <p:spPr>
          <a:xfrm>
            <a:off x="3275856" y="566124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70059-3D93-4825-AF53-BB52CD5CBED7}"/>
              </a:ext>
            </a:extLst>
          </p:cNvPr>
          <p:cNvCxnSpPr>
            <a:cxnSpLocks/>
          </p:cNvCxnSpPr>
          <p:nvPr/>
        </p:nvCxnSpPr>
        <p:spPr>
          <a:xfrm flipH="1" flipV="1">
            <a:off x="2137800" y="4879794"/>
            <a:ext cx="1008112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F86C95F-72B8-4F93-8CAA-FAE58FEC3FA8}"/>
              </a:ext>
            </a:extLst>
          </p:cNvPr>
          <p:cNvSpPr txBox="1"/>
          <p:nvPr/>
        </p:nvSpPr>
        <p:spPr>
          <a:xfrm>
            <a:off x="1907704" y="523983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8096072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3870-30E3-4FF7-8CF0-1C049A2E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Page-</a:t>
            </a:r>
            <a:r>
              <a:rPr lang="en-US" dirty="0" err="1"/>
              <a:t>Geilker</a:t>
            </a:r>
            <a:r>
              <a:rPr lang="en-US" dirty="0"/>
              <a:t>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6AC1-BC0C-449D-B699-15E0AF71BF3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(Don N. Page and C. D. </a:t>
            </a:r>
            <a:r>
              <a:rPr lang="en-US" sz="1800" dirty="0" err="1"/>
              <a:t>Geilker</a:t>
            </a:r>
            <a:r>
              <a:rPr lang="en-US" sz="1800" dirty="0"/>
              <a:t>, </a:t>
            </a:r>
            <a:r>
              <a:rPr lang="en-US" sz="1800" i="1" dirty="0"/>
              <a:t>Phys. Rev. Lett. </a:t>
            </a:r>
            <a:r>
              <a:rPr lang="en-US" sz="1800" dirty="0"/>
              <a:t>47, 979 – Published 5 October 1981)</a:t>
            </a:r>
          </a:p>
          <a:p>
            <a:r>
              <a:rPr lang="en-US" dirty="0"/>
              <a:t>Place a large mass in one of two locations, depending on a quantum-mechanically random process</a:t>
            </a:r>
          </a:p>
          <a:p>
            <a:r>
              <a:rPr lang="en-US" dirty="0"/>
              <a:t>Measure its gravitational field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AA99991-EC12-456C-B4F2-0AE5518234FB}"/>
              </a:ext>
            </a:extLst>
          </p:cNvPr>
          <p:cNvSpPr/>
          <p:nvPr/>
        </p:nvSpPr>
        <p:spPr>
          <a:xfrm>
            <a:off x="1115616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DD82FB-0845-476F-8149-3818632B564C}"/>
              </a:ext>
            </a:extLst>
          </p:cNvPr>
          <p:cNvSpPr/>
          <p:nvPr/>
        </p:nvSpPr>
        <p:spPr>
          <a:xfrm>
            <a:off x="5148064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90FD6B2-8C86-4B71-8474-CEB18B4A8011}"/>
              </a:ext>
            </a:extLst>
          </p:cNvPr>
          <p:cNvSpPr/>
          <p:nvPr/>
        </p:nvSpPr>
        <p:spPr>
          <a:xfrm>
            <a:off x="3275856" y="566124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70059-3D93-4825-AF53-BB52CD5CBED7}"/>
              </a:ext>
            </a:extLst>
          </p:cNvPr>
          <p:cNvCxnSpPr>
            <a:cxnSpLocks/>
          </p:cNvCxnSpPr>
          <p:nvPr/>
        </p:nvCxnSpPr>
        <p:spPr>
          <a:xfrm flipV="1">
            <a:off x="3707904" y="4941168"/>
            <a:ext cx="1008112" cy="683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F86C95F-72B8-4F93-8CAA-FAE58FEC3FA8}"/>
              </a:ext>
            </a:extLst>
          </p:cNvPr>
          <p:cNvSpPr txBox="1"/>
          <p:nvPr/>
        </p:nvSpPr>
        <p:spPr>
          <a:xfrm>
            <a:off x="4245960" y="54102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688537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3870-30E3-4FF7-8CF0-1C049A2E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Page-</a:t>
            </a:r>
            <a:r>
              <a:rPr lang="en-US" dirty="0" err="1"/>
              <a:t>Geilker</a:t>
            </a:r>
            <a:r>
              <a:rPr lang="en-US" dirty="0"/>
              <a:t>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6AC1-BC0C-449D-B699-15E0AF71BF3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(Don N. Page and C. D. </a:t>
            </a:r>
            <a:r>
              <a:rPr lang="en-US" sz="1800" dirty="0" err="1"/>
              <a:t>Geilker</a:t>
            </a:r>
            <a:r>
              <a:rPr lang="en-US" sz="1800" dirty="0"/>
              <a:t>, </a:t>
            </a:r>
            <a:r>
              <a:rPr lang="en-US" sz="1800" i="1" dirty="0"/>
              <a:t>Phys. Rev. Lett. </a:t>
            </a:r>
            <a:r>
              <a:rPr lang="en-US" sz="1800" dirty="0"/>
              <a:t>47, 979 – Published 5 October 1981)</a:t>
            </a:r>
          </a:p>
          <a:p>
            <a:r>
              <a:rPr lang="en-US" dirty="0"/>
              <a:t>Place a large mass in one of two locations, depending on a quantum-mechanically random process</a:t>
            </a:r>
          </a:p>
          <a:p>
            <a:r>
              <a:rPr lang="en-US" dirty="0"/>
              <a:t>Measure its gravitational field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AA99991-EC12-456C-B4F2-0AE5518234FB}"/>
              </a:ext>
            </a:extLst>
          </p:cNvPr>
          <p:cNvSpPr/>
          <p:nvPr/>
        </p:nvSpPr>
        <p:spPr>
          <a:xfrm>
            <a:off x="1115616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DD82FB-0845-476F-8149-3818632B564C}"/>
              </a:ext>
            </a:extLst>
          </p:cNvPr>
          <p:cNvSpPr/>
          <p:nvPr/>
        </p:nvSpPr>
        <p:spPr>
          <a:xfrm>
            <a:off x="5148064" y="3763685"/>
            <a:ext cx="720080" cy="7200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F8A2A7-7A59-4472-962E-9ACEB78BE5FE}"/>
              </a:ext>
            </a:extLst>
          </p:cNvPr>
          <p:cNvSpPr/>
          <p:nvPr/>
        </p:nvSpPr>
        <p:spPr>
          <a:xfrm>
            <a:off x="3131840" y="3763685"/>
            <a:ext cx="720080" cy="67342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192A1B-F098-4DEC-AE75-76936F05EAAE}"/>
              </a:ext>
            </a:extLst>
          </p:cNvPr>
          <p:cNvSpPr/>
          <p:nvPr/>
        </p:nvSpPr>
        <p:spPr>
          <a:xfrm>
            <a:off x="3419872" y="580526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654DFF-1BCC-4E21-BDDE-0C2D9981CD7C}"/>
              </a:ext>
            </a:extLst>
          </p:cNvPr>
          <p:cNvCxnSpPr/>
          <p:nvPr/>
        </p:nvCxnSpPr>
        <p:spPr>
          <a:xfrm flipV="1">
            <a:off x="3491880" y="4653136"/>
            <a:ext cx="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65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3EDDD3-CF19-433E-8C56-52E99A448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0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64E8-DCBB-4D94-8523-0B95B2EB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Quantizing metric fluctuations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390F-8EDF-4029-804F-0314E4D56F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Split the metric into fixed and fluctuating part: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/>
              <a:t>g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+ </a:t>
            </a:r>
            <a:r>
              <a:rPr lang="en-US" i="1" dirty="0"/>
              <a:t>h</a:t>
            </a: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Quantize </a:t>
            </a:r>
            <a:r>
              <a:rPr lang="en-US" i="1" dirty="0"/>
              <a:t>h</a:t>
            </a:r>
            <a:r>
              <a:rPr lang="en-US" dirty="0"/>
              <a:t> as a quantum field on the background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45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64E8-DCBB-4D94-8523-0B95B2EB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Quantizing metric fluctuations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390F-8EDF-4029-804F-0314E4D56F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Split the metric into fixed and fluctuating part: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/>
              <a:t>g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+ </a:t>
            </a:r>
            <a:r>
              <a:rPr lang="en-US" i="1" dirty="0"/>
              <a:t>h</a:t>
            </a: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Quantize </a:t>
            </a:r>
            <a:r>
              <a:rPr lang="en-US" i="1" dirty="0"/>
              <a:t>h</a:t>
            </a:r>
            <a:r>
              <a:rPr lang="en-US" dirty="0"/>
              <a:t> as a quantum field on the background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</a:p>
          <a:p>
            <a:pPr marL="0" indent="0">
              <a:buNone/>
            </a:pPr>
            <a:r>
              <a:rPr lang="en-US" dirty="0"/>
              <a:t>Problems:</a:t>
            </a:r>
          </a:p>
          <a:p>
            <a:r>
              <a:rPr lang="en-US" dirty="0"/>
              <a:t>How is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selected?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391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64E8-DCBB-4D94-8523-0B95B2EB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Quantizing metric fluctuations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390F-8EDF-4029-804F-0314E4D56F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Split the metric into fixed and fluctuating part: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/>
              <a:t>g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+ </a:t>
            </a:r>
            <a:r>
              <a:rPr lang="en-US" i="1" dirty="0"/>
              <a:t>h</a:t>
            </a: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Quantize </a:t>
            </a:r>
            <a:r>
              <a:rPr lang="en-US" i="1" dirty="0"/>
              <a:t>h</a:t>
            </a:r>
            <a:r>
              <a:rPr lang="en-US" dirty="0"/>
              <a:t> as a quantum field on the background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</a:p>
          <a:p>
            <a:pPr marL="0" indent="0">
              <a:buNone/>
            </a:pPr>
            <a:r>
              <a:rPr lang="en-US" dirty="0"/>
              <a:t>Problems:</a:t>
            </a:r>
          </a:p>
          <a:p>
            <a:r>
              <a:rPr lang="en-US" dirty="0"/>
              <a:t>How is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selected?</a:t>
            </a:r>
          </a:p>
          <a:p>
            <a:r>
              <a:rPr lang="en-US" dirty="0"/>
              <a:t>Violates background-independence of GR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865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64E8-DCBB-4D94-8523-0B95B2EB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Quantizing metric fluctuations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390F-8EDF-4029-804F-0314E4D56F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Split the metric into fixed and fluctuating part: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/>
              <a:t>g </a:t>
            </a:r>
            <a:r>
              <a:rPr lang="en-US" dirty="0"/>
              <a:t>=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+ </a:t>
            </a:r>
            <a:r>
              <a:rPr lang="en-US" i="1" dirty="0"/>
              <a:t>h</a:t>
            </a: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Quantize </a:t>
            </a:r>
            <a:r>
              <a:rPr lang="en-US" i="1" dirty="0"/>
              <a:t>h</a:t>
            </a:r>
            <a:r>
              <a:rPr lang="en-US" dirty="0"/>
              <a:t> as a quantum field on the background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</a:p>
          <a:p>
            <a:pPr marL="0" indent="0">
              <a:buNone/>
            </a:pPr>
            <a:r>
              <a:rPr lang="en-US" dirty="0"/>
              <a:t>Problems:</a:t>
            </a:r>
          </a:p>
          <a:p>
            <a:r>
              <a:rPr lang="en-US" dirty="0"/>
              <a:t>How is </a:t>
            </a:r>
            <a:r>
              <a:rPr lang="en-US" i="1" dirty="0"/>
              <a:t>g</a:t>
            </a:r>
            <a:r>
              <a:rPr lang="en-US" i="1" baseline="-25000" dirty="0"/>
              <a:t>0</a:t>
            </a:r>
            <a:r>
              <a:rPr lang="en-US" dirty="0"/>
              <a:t> selected?</a:t>
            </a:r>
          </a:p>
          <a:p>
            <a:r>
              <a:rPr lang="en-US" dirty="0"/>
              <a:t>Violates background-independence of GR</a:t>
            </a:r>
          </a:p>
          <a:p>
            <a:r>
              <a:rPr lang="en-US" dirty="0"/>
              <a:t>Where did semiclassical gravity go?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28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7052-F021-4919-8843-BACF0BA4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QFT via path integrals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1EED08-FBE6-4454-A997-C098BB00031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89780" y="1628800"/>
            <a:ext cx="4809728" cy="2342346"/>
          </a:xfrm>
        </p:spPr>
      </p:pic>
    </p:spTree>
    <p:extLst>
      <p:ext uri="{BB962C8B-B14F-4D97-AF65-F5344CB8AC3E}">
        <p14:creationId xmlns:p14="http://schemas.microsoft.com/office/powerpoint/2010/main" val="443074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7052-F021-4919-8843-BACF0BA4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QFT via path integrals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1EED08-FBE6-4454-A997-C098BB00031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03497" y="1556792"/>
            <a:ext cx="4809728" cy="234234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F40D2-A644-40F2-8199-A9096A05B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700808"/>
            <a:ext cx="5688632" cy="4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576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CA154-B7F9-4B1E-ADF3-83D6D14C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 field method (rough heuristic version) - 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6C9249-79D9-447E-81DA-E3683E1AAB6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5924" y="1447800"/>
            <a:ext cx="6549352" cy="4572000"/>
          </a:xfrm>
        </p:spPr>
      </p:pic>
    </p:spTree>
    <p:extLst>
      <p:ext uri="{BB962C8B-B14F-4D97-AF65-F5344CB8AC3E}">
        <p14:creationId xmlns:p14="http://schemas.microsoft.com/office/powerpoint/2010/main" val="3377236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60EA8-CD9E-4A0B-8385-70500941D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 field method (rough heuristic version) - II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E780D0-72B3-4BFB-9914-2175CC54044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576227"/>
            <a:ext cx="7772400" cy="4315146"/>
          </a:xfrm>
        </p:spPr>
      </p:pic>
    </p:spTree>
    <p:extLst>
      <p:ext uri="{BB962C8B-B14F-4D97-AF65-F5344CB8AC3E}">
        <p14:creationId xmlns:p14="http://schemas.microsoft.com/office/powerpoint/2010/main" val="20432650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EF10-3B15-4E2A-8B56-D231E89CC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Applying the background field method to LEQG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290AC-9D9D-437A-A610-C4E386F363B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321896" cy="4572000"/>
          </a:xfrm>
        </p:spPr>
        <p:txBody>
          <a:bodyPr/>
          <a:lstStyle/>
          <a:p>
            <a:r>
              <a:rPr lang="en-US" dirty="0"/>
              <a:t>The semiclassical equation determines the ground state of an effective QFT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Hence, the background is determined </a:t>
            </a:r>
            <a:r>
              <a:rPr lang="en-US" i="1" dirty="0"/>
              <a:t>dynamically</a:t>
            </a:r>
            <a:r>
              <a:rPr lang="en-US" dirty="0"/>
              <a:t> as part of finding </a:t>
            </a:r>
            <a:r>
              <a:rPr lang="en-US" i="1" dirty="0"/>
              <a:t>solutions</a:t>
            </a:r>
            <a:r>
              <a:rPr lang="en-US" dirty="0"/>
              <a:t> to the GR QFT – not imposed as part of the </a:t>
            </a:r>
            <a:r>
              <a:rPr lang="en-US" i="1" dirty="0"/>
              <a:t>definition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Excited states of that QFT describe matter excitations and gravitons</a:t>
            </a:r>
          </a:p>
        </p:txBody>
      </p:sp>
    </p:spTree>
    <p:extLst>
      <p:ext uri="{BB962C8B-B14F-4D97-AF65-F5344CB8AC3E}">
        <p14:creationId xmlns:p14="http://schemas.microsoft.com/office/powerpoint/2010/main" val="14858112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56D15-B7FD-4A23-9ED1-E316658E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QED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34C09B-31D6-847B-3B3A-873C6E98EDD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70001" y="1538287"/>
            <a:ext cx="5175730" cy="4050953"/>
          </a:xfrm>
        </p:spPr>
      </p:pic>
    </p:spTree>
    <p:extLst>
      <p:ext uri="{BB962C8B-B14F-4D97-AF65-F5344CB8AC3E}">
        <p14:creationId xmlns:p14="http://schemas.microsoft.com/office/powerpoint/2010/main" val="12762263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56D15-B7FD-4A23-9ED1-E316658E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LEQG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BBBE2E-F7E6-480B-A3D8-0F93EC495B71}"/>
              </a:ext>
            </a:extLst>
          </p:cNvPr>
          <p:cNvSpPr/>
          <p:nvPr/>
        </p:nvSpPr>
        <p:spPr>
          <a:xfrm>
            <a:off x="914400" y="2348880"/>
            <a:ext cx="6321896" cy="33843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C707D-AAAB-2D9D-5DAB-87307107E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340768"/>
            <a:ext cx="4830291" cy="535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94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833C-4F7B-4F5B-9F84-FBA2DBEC5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LEQG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318A7-5394-4D0F-AC57-54EBE218DA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056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833C-4F7B-4F5B-9F84-FBA2DBEC5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LEQG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318A7-5394-4D0F-AC57-54EBE218DA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r>
              <a:rPr lang="en-US" dirty="0"/>
              <a:t>Limitations of the background-field method:</a:t>
            </a:r>
          </a:p>
          <a:p>
            <a:pPr lvl="1"/>
            <a:r>
              <a:rPr lang="en-US" dirty="0"/>
              <a:t>Macroscopic superpositions, e.g. black holes in different locations (non-equilibrium QFT methods can go beyond the background-field method here)</a:t>
            </a:r>
          </a:p>
          <a:p>
            <a:pPr lvl="1"/>
            <a:r>
              <a:rPr lang="en-US" dirty="0"/>
              <a:t>(??)fine-grained stat mech of evaporating black holes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953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833C-4F7B-4F5B-9F84-FBA2DBEC5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LEQG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318A7-5394-4D0F-AC57-54EBE218DA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177880" cy="4572000"/>
          </a:xfrm>
        </p:spPr>
        <p:txBody>
          <a:bodyPr/>
          <a:lstStyle/>
          <a:p>
            <a:r>
              <a:rPr lang="en-US" dirty="0"/>
              <a:t>Limitations of the background-field method:</a:t>
            </a:r>
          </a:p>
          <a:p>
            <a:pPr lvl="1"/>
            <a:r>
              <a:rPr lang="en-US" dirty="0"/>
              <a:t>Macroscopic superpositions, e.g. black holes in different locations (non-equilibrium QFT methods can go beyond the background-field method here)</a:t>
            </a:r>
          </a:p>
          <a:p>
            <a:pPr lvl="1"/>
            <a:r>
              <a:rPr lang="en-US" dirty="0"/>
              <a:t>(??)fine-grained stat mech of evaporating black holes</a:t>
            </a:r>
          </a:p>
          <a:p>
            <a:r>
              <a:rPr lang="en-US" dirty="0"/>
              <a:t>Limitations of LEQG itself</a:t>
            </a:r>
          </a:p>
          <a:p>
            <a:pPr lvl="1"/>
            <a:r>
              <a:rPr lang="en-US" dirty="0"/>
              <a:t>Ultraviolet physics: black hole interior, pre-inflationary physics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146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EB81-07FB-4E01-B665-18A8274C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(general 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51376-EB51-4F02-8E0C-0E19777C18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594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EB81-07FB-4E01-B665-18A8274C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(general 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51376-EB51-4F02-8E0C-0E19777C18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are very large energy densities associated with the quantum vacuum, due to</a:t>
            </a:r>
          </a:p>
          <a:p>
            <a:pPr lvl="1"/>
            <a:r>
              <a:rPr lang="en-US" dirty="0"/>
              <a:t>Zero-point fluctuations</a:t>
            </a:r>
          </a:p>
          <a:p>
            <a:pPr lvl="1"/>
            <a:r>
              <a:rPr lang="en-US" dirty="0"/>
              <a:t>Spontaneous symmetry breaking (Chiral/Higgs condensates)</a:t>
            </a:r>
          </a:p>
          <a:p>
            <a:r>
              <a:rPr lang="en-US" dirty="0"/>
              <a:t>These energy densities couple to gravity and manifest as a very large value of the observed cosmological constant (many orders of magnitude above what is actually observed)</a:t>
            </a:r>
          </a:p>
          <a:p>
            <a:r>
              <a:rPr lang="en-US" dirty="0"/>
              <a:t>Empirical adequacy can be saved only by fine-tuning the ‘</a:t>
            </a:r>
            <a:r>
              <a:rPr lang="en-US" dirty="0" err="1"/>
              <a:t>bare’cosmological</a:t>
            </a:r>
            <a:r>
              <a:rPr lang="en-US" dirty="0"/>
              <a:t> constant to a very precise (and very large) value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2D786A-1DDE-4287-8EDD-E6E4E6A652C4}"/>
              </a:ext>
            </a:extLst>
          </p:cNvPr>
          <p:cNvSpPr/>
          <p:nvPr/>
        </p:nvSpPr>
        <p:spPr>
          <a:xfrm>
            <a:off x="755576" y="3356992"/>
            <a:ext cx="6552728" cy="295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13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EB81-07FB-4E01-B665-18A8274C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(general 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51376-EB51-4F02-8E0C-0E19777C18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are very large energy densities associated with the quantum vacuum, due to</a:t>
            </a:r>
          </a:p>
          <a:p>
            <a:pPr lvl="1"/>
            <a:r>
              <a:rPr lang="en-US" dirty="0"/>
              <a:t>Zero-point fluctuations</a:t>
            </a:r>
          </a:p>
          <a:p>
            <a:pPr lvl="1"/>
            <a:r>
              <a:rPr lang="en-US" dirty="0"/>
              <a:t>Spontaneous symmetry breaking (Chiral/Higgs condensates)</a:t>
            </a:r>
          </a:p>
          <a:p>
            <a:r>
              <a:rPr lang="en-US" dirty="0"/>
              <a:t>These energy densities couple to gravity and manifest as a very large value of the observed cosmological constant (many orders of magnitude above what is actually observed)</a:t>
            </a:r>
          </a:p>
          <a:p>
            <a:r>
              <a:rPr lang="en-US" dirty="0"/>
              <a:t>Empirical adequacy can be saved only by fine-tuning the ‘</a:t>
            </a:r>
            <a:r>
              <a:rPr lang="en-US" dirty="0" err="1"/>
              <a:t>bare’cosmological</a:t>
            </a:r>
            <a:r>
              <a:rPr lang="en-US" dirty="0"/>
              <a:t> constant to a very precise (and very large) value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D25CB4-CB50-47E5-B8CF-ECD5A87F3F37}"/>
              </a:ext>
            </a:extLst>
          </p:cNvPr>
          <p:cNvSpPr/>
          <p:nvPr/>
        </p:nvSpPr>
        <p:spPr>
          <a:xfrm>
            <a:off x="611560" y="4869160"/>
            <a:ext cx="5832648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850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EB81-07FB-4E01-B665-18A8274C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(general 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51376-EB51-4F02-8E0C-0E19777C18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81784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are very large energy densities associated with the quantum vacuum, due to</a:t>
            </a:r>
          </a:p>
          <a:p>
            <a:pPr lvl="1"/>
            <a:r>
              <a:rPr lang="en-US" dirty="0"/>
              <a:t>Zero-point fluctuations</a:t>
            </a:r>
          </a:p>
          <a:p>
            <a:pPr lvl="1"/>
            <a:r>
              <a:rPr lang="en-US" dirty="0"/>
              <a:t>Spontaneous symmetry breaking (Chiral/Higgs condensates)</a:t>
            </a:r>
          </a:p>
          <a:p>
            <a:r>
              <a:rPr lang="en-US" dirty="0"/>
              <a:t>These energy densities couple to gravity and manifest as a very large value of the observed cosmological constant (many orders of magnitude above what is actually observed)</a:t>
            </a:r>
          </a:p>
          <a:p>
            <a:r>
              <a:rPr lang="en-US" dirty="0"/>
              <a:t>Empirical adequacy can be saved only by fine-tuning the ‘</a:t>
            </a:r>
            <a:r>
              <a:rPr lang="en-US" dirty="0" err="1"/>
              <a:t>bare’cosmological</a:t>
            </a:r>
            <a:r>
              <a:rPr lang="en-US" dirty="0"/>
              <a:t> constant to a very precise (and very large) value</a:t>
            </a:r>
          </a:p>
        </p:txBody>
      </p:sp>
    </p:spTree>
    <p:extLst>
      <p:ext uri="{BB962C8B-B14F-4D97-AF65-F5344CB8AC3E}">
        <p14:creationId xmlns:p14="http://schemas.microsoft.com/office/powerpoint/2010/main" val="2067491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401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r>
              <a:rPr lang="en-US" dirty="0"/>
              <a:t>Need to establish: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151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r>
              <a:rPr lang="en-US" dirty="0"/>
              <a:t>Need to establish:</a:t>
            </a:r>
          </a:p>
          <a:p>
            <a:pPr lvl="1"/>
            <a:r>
              <a:rPr lang="en-US" dirty="0"/>
              <a:t>That vacuum energy is real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109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r>
              <a:rPr lang="en-US" dirty="0"/>
              <a:t>Need to establish:</a:t>
            </a:r>
          </a:p>
          <a:p>
            <a:pPr lvl="1"/>
            <a:r>
              <a:rPr lang="en-US" dirty="0"/>
              <a:t>That vacuum energy is real</a:t>
            </a:r>
          </a:p>
          <a:p>
            <a:pPr lvl="1"/>
            <a:r>
              <a:rPr lang="en-US" dirty="0"/>
              <a:t>That calculations of vacuum energy in QFT can be trusted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578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r>
              <a:rPr lang="en-US" dirty="0"/>
              <a:t>Need to establish:</a:t>
            </a:r>
          </a:p>
          <a:p>
            <a:pPr lvl="1"/>
            <a:r>
              <a:rPr lang="en-US" dirty="0"/>
              <a:t>That vacuum energy is real</a:t>
            </a:r>
          </a:p>
          <a:p>
            <a:pPr lvl="1"/>
            <a:r>
              <a:rPr lang="en-US" dirty="0"/>
              <a:t>That calculations of vacuum energy in QFT can be trusted</a:t>
            </a:r>
          </a:p>
          <a:p>
            <a:pPr lvl="1"/>
            <a:r>
              <a:rPr lang="en-US" dirty="0"/>
              <a:t>That vacuum energy couples to gravity</a:t>
            </a:r>
          </a:p>
        </p:txBody>
      </p:sp>
    </p:spTree>
    <p:extLst>
      <p:ext uri="{BB962C8B-B14F-4D97-AF65-F5344CB8AC3E}">
        <p14:creationId xmlns:p14="http://schemas.microsoft.com/office/powerpoint/2010/main" val="34613038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224C-5FE5-4A68-A7C0-8FD35F6B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 (in the philosophy literature)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0CC62-C841-4E9B-914E-5E3C7F86F1D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(e.g., Saunders, Schneider, </a:t>
            </a:r>
            <a:r>
              <a:rPr lang="en-US" dirty="0" err="1"/>
              <a:t>Koberinski</a:t>
            </a:r>
            <a:r>
              <a:rPr lang="en-US" dirty="0"/>
              <a:t>)</a:t>
            </a:r>
          </a:p>
          <a:p>
            <a:r>
              <a:rPr lang="en-US" dirty="0"/>
              <a:t>Need to establish:</a:t>
            </a:r>
          </a:p>
          <a:p>
            <a:pPr lvl="1"/>
            <a:r>
              <a:rPr lang="en-US" dirty="0"/>
              <a:t>That vacuum energy is real</a:t>
            </a:r>
          </a:p>
          <a:p>
            <a:pPr lvl="1"/>
            <a:r>
              <a:rPr lang="en-US" dirty="0"/>
              <a:t>That calculations of vacuum energy in QFT can be trusted</a:t>
            </a:r>
          </a:p>
          <a:p>
            <a:pPr lvl="1"/>
            <a:r>
              <a:rPr lang="en-US" dirty="0"/>
              <a:t>That vacuum energy couples to gravity</a:t>
            </a:r>
          </a:p>
          <a:p>
            <a:r>
              <a:rPr lang="en-US" dirty="0"/>
              <a:t>All these steps are questionable and/or require speculation about new physics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5464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55D0-BE6E-4F0B-84EE-DBEA7CE7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(from LEQG)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4D190-8E2E-4ACD-8BF0-0EEE29CC5D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241776" cy="4572000"/>
          </a:xfrm>
        </p:spPr>
        <p:txBody>
          <a:bodyPr>
            <a:normAutofit/>
          </a:bodyPr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68799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55D0-BE6E-4F0B-84EE-DBEA7CE7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(from LEQG)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If you calculate the semiclassical field equation to 1-loop order, there are very large contributions proportional to </a:t>
                </a:r>
                <a:r>
                  <a:rPr lang="en-US" i="1" dirty="0"/>
                  <a:t>g</a:t>
                </a:r>
                <a:endParaRPr lang="en-US" dirty="0"/>
              </a:p>
              <a:p>
                <a:r>
                  <a:rPr lang="en-US" dirty="0"/>
                  <a:t>In order to get approximately-flat spacetime as a solution to the semiclassical equation at one-loop order,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b="0" dirty="0"/>
                  <a:t> term in the action must be given a very large and very exactly tuned value</a:t>
                </a:r>
              </a:p>
              <a:p>
                <a:r>
                  <a:rPr lang="en-US" dirty="0"/>
                  <a:t>(And the problem persists and worsens at higher order)</a:t>
                </a:r>
                <a:endParaRPr lang="en-US" b="0" dirty="0"/>
              </a:p>
              <a:p>
                <a:r>
                  <a:rPr lang="en-US" dirty="0"/>
                  <a:t>All this is a direct calculational consequence of LEQG, with no additional speculative argument required!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  <a:blipFill>
                <a:blip r:embed="rId2"/>
                <a:stretch>
                  <a:fillRect l="-814" t="-2267" r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40441EA-291C-47A0-9BDB-951770850597}"/>
              </a:ext>
            </a:extLst>
          </p:cNvPr>
          <p:cNvSpPr/>
          <p:nvPr/>
        </p:nvSpPr>
        <p:spPr>
          <a:xfrm>
            <a:off x="827584" y="2420888"/>
            <a:ext cx="5544616" cy="3528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0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55D0-BE6E-4F0B-84EE-DBEA7CE7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(from LEQG)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If you calculate the semiclassical field equation to 1-loop order, there are very large contributions proportional to </a:t>
                </a:r>
                <a:r>
                  <a:rPr lang="en-US" i="1" dirty="0"/>
                  <a:t>g</a:t>
                </a:r>
                <a:endParaRPr lang="en-US" dirty="0"/>
              </a:p>
              <a:p>
                <a:r>
                  <a:rPr lang="en-US" dirty="0"/>
                  <a:t>In order to get approximately-flat spacetime as a solution to the semiclassical equation at one-loop order,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b="0" dirty="0"/>
                  <a:t> term in the action must be given a very large and very exactly tuned value</a:t>
                </a:r>
              </a:p>
              <a:p>
                <a:r>
                  <a:rPr lang="en-US" dirty="0"/>
                  <a:t>(And the problem persists and worsens at higher order)</a:t>
                </a:r>
                <a:endParaRPr lang="en-US" b="0" dirty="0"/>
              </a:p>
              <a:p>
                <a:r>
                  <a:rPr lang="en-US" dirty="0"/>
                  <a:t>All this is a direct calculational consequence of LEQG, with no additional speculative argument required!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  <a:blipFill>
                <a:blip r:embed="rId2"/>
                <a:stretch>
                  <a:fillRect l="-814" t="-2267" r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0FDA081-9248-4CB4-A7A3-29C4A048FBA9}"/>
              </a:ext>
            </a:extLst>
          </p:cNvPr>
          <p:cNvSpPr/>
          <p:nvPr/>
        </p:nvSpPr>
        <p:spPr>
          <a:xfrm>
            <a:off x="683568" y="3933056"/>
            <a:ext cx="5904656" cy="1944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656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55D0-BE6E-4F0B-84EE-DBEA7CE7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(from LEQG)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If you calculate the semiclassical field equation to 1-loop order, there are very large contributions proportional to </a:t>
                </a:r>
                <a:r>
                  <a:rPr lang="en-US" i="1" dirty="0"/>
                  <a:t>g</a:t>
                </a:r>
                <a:endParaRPr lang="en-US" dirty="0"/>
              </a:p>
              <a:p>
                <a:r>
                  <a:rPr lang="en-US" dirty="0"/>
                  <a:t>In order to get approximately-flat spacetime as a solution to the semiclassical equation at one-loop order,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b="0" dirty="0"/>
                  <a:t> term in the action must be given a very large and very exactly tuned value</a:t>
                </a:r>
              </a:p>
              <a:p>
                <a:r>
                  <a:rPr lang="en-US" dirty="0"/>
                  <a:t>(And the problem persists and worsens at higher order)</a:t>
                </a:r>
                <a:endParaRPr lang="en-US" b="0" dirty="0"/>
              </a:p>
              <a:p>
                <a:r>
                  <a:rPr lang="en-US" dirty="0"/>
                  <a:t>All this is a direct calculational consequence of LEQG, with no additional speculative argument required!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  <a:blipFill>
                <a:blip r:embed="rId2"/>
                <a:stretch>
                  <a:fillRect l="-814" t="-2267" r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8C42A22-7B28-4B94-89A6-3C7CBC4287CE}"/>
              </a:ext>
            </a:extLst>
          </p:cNvPr>
          <p:cNvSpPr/>
          <p:nvPr/>
        </p:nvSpPr>
        <p:spPr>
          <a:xfrm>
            <a:off x="755576" y="4653136"/>
            <a:ext cx="5688632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298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55D0-BE6E-4F0B-84EE-DBEA7CE7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Cosmological Constant Problem (from LEQG)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If you calculate the semiclassical field equation to 1-loop order, there are very large contributions proportional to </a:t>
                </a:r>
                <a:r>
                  <a:rPr lang="en-US" i="1" dirty="0"/>
                  <a:t>g</a:t>
                </a:r>
                <a:endParaRPr lang="en-US" dirty="0"/>
              </a:p>
              <a:p>
                <a:r>
                  <a:rPr lang="en-US" dirty="0"/>
                  <a:t>In order to get approximately-flat spacetime as a solution to the semiclassical equation at one-loop order,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b="0" dirty="0"/>
                  <a:t> term in the action must be given a very large and very exactly tuned value</a:t>
                </a:r>
              </a:p>
              <a:p>
                <a:r>
                  <a:rPr lang="en-US" dirty="0"/>
                  <a:t>(And the problem persists and worsens at higher order)</a:t>
                </a:r>
                <a:endParaRPr lang="en-US" b="0" dirty="0"/>
              </a:p>
              <a:p>
                <a:r>
                  <a:rPr lang="en-US" dirty="0"/>
                  <a:t>All this is a direct calculational consequence of LEQG, with no additional speculative argument required!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4D190-8E2E-4ACD-8BF0-0EEE29CC5D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914400" y="1447800"/>
                <a:ext cx="5241776" cy="4572000"/>
              </a:xfrm>
              <a:blipFill>
                <a:blip r:embed="rId2"/>
                <a:stretch>
                  <a:fillRect l="-814" t="-2267" r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8521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0845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relativity, treated as a QFT, is a (fairly) well-behaved effective field theory</a:t>
            </a:r>
          </a:p>
          <a:p>
            <a:r>
              <a:rPr lang="en-US" dirty="0"/>
              <a:t>Semiclassical gravity, and the theory of quantum metric fluctuations around a fixed background, are (fairly) well-behaved special cases of LEQG</a:t>
            </a:r>
          </a:p>
          <a:p>
            <a:r>
              <a:rPr lang="en-US" dirty="0"/>
              <a:t>There is a lot of evidence for the semiclassical regime of LEQG, and at least some evidence for the fluctuation regime</a:t>
            </a:r>
          </a:p>
          <a:p>
            <a:r>
              <a:rPr lang="en-US" dirty="0"/>
              <a:t>The cosmological constant problem is an anomaly (</a:t>
            </a:r>
            <a:r>
              <a:rPr lang="en-US" i="1" dirty="0"/>
              <a:t>a la </a:t>
            </a:r>
            <a:r>
              <a:rPr lang="en-US" dirty="0"/>
              <a:t>Kuhn) in LEQG</a:t>
            </a:r>
          </a:p>
          <a:p>
            <a:r>
              <a:rPr lang="en-US" dirty="0"/>
              <a:t>If we reject LEQG, the case for the cosmological constant being a problem gets a lot weaker, but the cost is high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339EB-D05D-4FBE-A42A-4747C82E24FC}"/>
              </a:ext>
            </a:extLst>
          </p:cNvPr>
          <p:cNvSpPr/>
          <p:nvPr/>
        </p:nvSpPr>
        <p:spPr>
          <a:xfrm>
            <a:off x="755576" y="2132856"/>
            <a:ext cx="5832648" cy="3888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37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relativity, treated as a QFT, is a (fairly) well-behaved effective field theory</a:t>
            </a:r>
          </a:p>
          <a:p>
            <a:r>
              <a:rPr lang="en-US" dirty="0"/>
              <a:t>Semiclassical gravity, and the theory of quantum metric fluctuations around a fixed background, are (fairly) well-behaved special cases of LEQG</a:t>
            </a:r>
          </a:p>
          <a:p>
            <a:r>
              <a:rPr lang="en-US" dirty="0"/>
              <a:t>There is a lot of evidence for the semiclassical regime of LEQG, and at least some evidence for the fluctuation regime</a:t>
            </a:r>
          </a:p>
          <a:p>
            <a:r>
              <a:rPr lang="en-US" dirty="0"/>
              <a:t>The cosmological constant problem is an anomaly (</a:t>
            </a:r>
            <a:r>
              <a:rPr lang="en-US" i="1" dirty="0"/>
              <a:t>a la </a:t>
            </a:r>
            <a:r>
              <a:rPr lang="en-US" dirty="0"/>
              <a:t>Kuhn) in LEQG</a:t>
            </a:r>
          </a:p>
          <a:p>
            <a:r>
              <a:rPr lang="en-US" dirty="0"/>
              <a:t>If we reject LEQG, the case for the cosmological constant being a problem gets a lot weaker, but the cost is high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C83695-2377-4A40-B9DD-34C855D498C3}"/>
              </a:ext>
            </a:extLst>
          </p:cNvPr>
          <p:cNvSpPr/>
          <p:nvPr/>
        </p:nvSpPr>
        <p:spPr>
          <a:xfrm>
            <a:off x="755576" y="3356992"/>
            <a:ext cx="5832648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670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relativity, treated as a QFT, is a (fairly) well-behaved effective field theory</a:t>
            </a:r>
          </a:p>
          <a:p>
            <a:r>
              <a:rPr lang="en-US" dirty="0"/>
              <a:t>Semiclassical gravity, and the theory of quantum metric fluctuations around a fixed background, are (fairly) well-behaved special cases of LEQG</a:t>
            </a:r>
          </a:p>
          <a:p>
            <a:r>
              <a:rPr lang="en-US" dirty="0"/>
              <a:t>There is a lot of evidence for the semiclassical regime of LEQG, and at least some evidence for the fluctuation regime</a:t>
            </a:r>
          </a:p>
          <a:p>
            <a:r>
              <a:rPr lang="en-US" dirty="0"/>
              <a:t>The cosmological constant problem is an anomaly (</a:t>
            </a:r>
            <a:r>
              <a:rPr lang="en-US" i="1" dirty="0"/>
              <a:t>a la </a:t>
            </a:r>
            <a:r>
              <a:rPr lang="en-US" dirty="0"/>
              <a:t>Kuhn) in LEQG</a:t>
            </a:r>
          </a:p>
          <a:p>
            <a:r>
              <a:rPr lang="en-US" dirty="0"/>
              <a:t>If we reject LEQG, the case for the cosmological constant being a problem gets a lot weaker, but the cost is high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EA203A-9775-4F68-8B36-442827532672}"/>
              </a:ext>
            </a:extLst>
          </p:cNvPr>
          <p:cNvSpPr/>
          <p:nvPr/>
        </p:nvSpPr>
        <p:spPr>
          <a:xfrm>
            <a:off x="755576" y="4221088"/>
            <a:ext cx="5832648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59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relativity, treated as a QFT, is a (fairly) well-behaved effective field theory</a:t>
            </a:r>
          </a:p>
          <a:p>
            <a:r>
              <a:rPr lang="en-US" dirty="0"/>
              <a:t>Semiclassical gravity, and the theory of quantum metric fluctuations around a fixed background, are (fairly) well-behaved special cases of LEQG</a:t>
            </a:r>
          </a:p>
          <a:p>
            <a:r>
              <a:rPr lang="en-US" dirty="0"/>
              <a:t>There is a lot of evidence for the semiclassical regime of LEQG, and at least some evidence for the fluctuation regime</a:t>
            </a:r>
          </a:p>
          <a:p>
            <a:r>
              <a:rPr lang="en-US" dirty="0"/>
              <a:t>The cosmological constant problem is an anomaly (</a:t>
            </a:r>
            <a:r>
              <a:rPr lang="en-US" i="1" dirty="0"/>
              <a:t>a la </a:t>
            </a:r>
            <a:r>
              <a:rPr lang="en-US" dirty="0"/>
              <a:t>Kuhn) in LEQG</a:t>
            </a:r>
          </a:p>
          <a:p>
            <a:r>
              <a:rPr lang="en-US" dirty="0"/>
              <a:t>If we reject LEQG, the case for the cosmological constant being a problem gets a lot weaker, but the cost is high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61FCC-D3D1-4E51-9E7E-1B9C23124DCD}"/>
              </a:ext>
            </a:extLst>
          </p:cNvPr>
          <p:cNvSpPr/>
          <p:nvPr/>
        </p:nvSpPr>
        <p:spPr>
          <a:xfrm>
            <a:off x="755576" y="4941168"/>
            <a:ext cx="5904656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549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4A30-BEEA-4C4D-A476-4FF4F47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3CE05-F0FE-4B19-AE55-160FC2066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relativity, treated as a QFT, is a (fairly) well-behaved effective field theory</a:t>
            </a:r>
          </a:p>
          <a:p>
            <a:r>
              <a:rPr lang="en-US" dirty="0"/>
              <a:t>Semiclassical gravity, and the theory of quantum metric fluctuations around a fixed background, are (fairly) well-behaved special cases of LEQG</a:t>
            </a:r>
          </a:p>
          <a:p>
            <a:r>
              <a:rPr lang="en-US" dirty="0"/>
              <a:t>There is a lot of evidence for the semiclassical regime of LEQG, and at least some evidence for the fluctuation regime</a:t>
            </a:r>
          </a:p>
          <a:p>
            <a:r>
              <a:rPr lang="en-US" dirty="0"/>
              <a:t>The cosmological constant problem is an anomaly (</a:t>
            </a:r>
            <a:r>
              <a:rPr lang="en-US" i="1" dirty="0"/>
              <a:t>a la </a:t>
            </a:r>
            <a:r>
              <a:rPr lang="en-US" dirty="0"/>
              <a:t>Kuhn) in LEQG</a:t>
            </a:r>
          </a:p>
          <a:p>
            <a:r>
              <a:rPr lang="en-US" dirty="0"/>
              <a:t>If we reject LEQG, the case for the cosmological constant being a problem gets a lot weaker, but the cost is high</a:t>
            </a:r>
          </a:p>
        </p:txBody>
      </p:sp>
    </p:spTree>
    <p:extLst>
      <p:ext uri="{BB962C8B-B14F-4D97-AF65-F5344CB8AC3E}">
        <p14:creationId xmlns:p14="http://schemas.microsoft.com/office/powerpoint/2010/main" val="30317531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AA402-E45A-4E92-95BA-5FD62775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Subsidiary material (not for main talk)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8A046-38A6-4D52-AD10-3FF88CA6E10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348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CA31-7A73-4363-8299-04D01110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Mattingly on Page-</a:t>
            </a:r>
            <a:r>
              <a:rPr lang="en-US" dirty="0" err="1"/>
              <a:t>Geilker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AE172-FE0D-4A24-848F-7F23F8B623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673824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“only a peculiar reading of quantum mechanics [Everett’s!-DW] is incompatible with Page and </a:t>
            </a:r>
            <a:r>
              <a:rPr lang="en-US" dirty="0" err="1"/>
              <a:t>Geilker’s</a:t>
            </a:r>
            <a:r>
              <a:rPr lang="en-US" dirty="0"/>
              <a:t> result. It is certainly interesting that some versions of some interpretations are incompatible with semiclassical gravity. But it is </a:t>
            </a:r>
            <a:r>
              <a:rPr lang="en-US" i="1" dirty="0"/>
              <a:t>only </a:t>
            </a:r>
            <a:r>
              <a:rPr lang="en-US" dirty="0"/>
              <a:t>interesting…</a:t>
            </a:r>
          </a:p>
          <a:p>
            <a:pPr marL="0" indent="0">
              <a:buNone/>
            </a:pPr>
            <a:r>
              <a:rPr lang="en-US" dirty="0"/>
              <a:t>… I have no solution to the measurement problem… Yet I cannot worry overmuch about a proposal for a gravitation theory merely because it fails to solve the problem, or rather because it undermines one or two of the proposed solutions.”</a:t>
            </a:r>
          </a:p>
          <a:p>
            <a:pPr marL="0" indent="0">
              <a:buNone/>
            </a:pPr>
            <a:r>
              <a:rPr lang="en-US" dirty="0"/>
              <a:t>(Mattingly, “Is quantum gravity necessary?” (Einstein Studies v.11, 2005)</a:t>
            </a:r>
          </a:p>
        </p:txBody>
      </p:sp>
    </p:spTree>
    <p:extLst>
      <p:ext uri="{BB962C8B-B14F-4D97-AF65-F5344CB8AC3E}">
        <p14:creationId xmlns:p14="http://schemas.microsoft.com/office/powerpoint/2010/main" val="11181485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EB027-F3E7-4EC7-A99A-5A5DEA6D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Interpretations of QM that permit a unitary description of Page-</a:t>
            </a:r>
            <a:r>
              <a:rPr lang="en-US" dirty="0" err="1"/>
              <a:t>Geilker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DBDF6-ED46-40DF-953C-A7E04A300B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Everett</a:t>
            </a:r>
          </a:p>
          <a:p>
            <a:r>
              <a:rPr lang="en-US" dirty="0"/>
              <a:t>Other versions of decoherent/consistent histories</a:t>
            </a:r>
          </a:p>
          <a:p>
            <a:r>
              <a:rPr lang="en-US" dirty="0"/>
              <a:t>Copenhagen</a:t>
            </a:r>
          </a:p>
          <a:p>
            <a:r>
              <a:rPr lang="en-US" dirty="0" err="1"/>
              <a:t>QBist</a:t>
            </a:r>
            <a:endParaRPr lang="en-US" dirty="0"/>
          </a:p>
          <a:p>
            <a:r>
              <a:rPr lang="en-US" dirty="0"/>
              <a:t>Pragmatist</a:t>
            </a:r>
          </a:p>
          <a:p>
            <a:r>
              <a:rPr lang="en-US" dirty="0"/>
              <a:t>Dirac / von Neumann (Wigner’s friend)</a:t>
            </a:r>
          </a:p>
          <a:p>
            <a:r>
              <a:rPr lang="en-US" dirty="0"/>
              <a:t>De Broglie-Bohm</a:t>
            </a:r>
          </a:p>
          <a:p>
            <a:r>
              <a:rPr lang="en-US" dirty="0"/>
              <a:t>Modal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i="1" dirty="0"/>
              <a:t>not: </a:t>
            </a:r>
            <a:r>
              <a:rPr lang="en-US" dirty="0"/>
              <a:t>Dynamical-collapse)</a:t>
            </a:r>
          </a:p>
        </p:txBody>
      </p:sp>
    </p:spTree>
    <p:extLst>
      <p:ext uri="{BB962C8B-B14F-4D97-AF65-F5344CB8AC3E}">
        <p14:creationId xmlns:p14="http://schemas.microsoft.com/office/powerpoint/2010/main" val="3110196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79FC-3620-4EC8-9AB3-DE6BDE0D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Schwinger-</a:t>
            </a:r>
            <a:r>
              <a:rPr lang="en-US" dirty="0" err="1"/>
              <a:t>Keldysh</a:t>
            </a:r>
            <a:r>
              <a:rPr lang="en-US" dirty="0"/>
              <a:t> path integral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B6553A-45A6-4561-BC15-C8D1189F4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22" y="1417638"/>
            <a:ext cx="5804864" cy="32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83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3361</TotalTime>
  <Words>3270</Words>
  <Application>Microsoft Office PowerPoint</Application>
  <PresentationFormat>On-screen Show (4:3)</PresentationFormat>
  <Paragraphs>282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5" baseType="lpstr">
      <vt:lpstr>Arial</vt:lpstr>
      <vt:lpstr>Cambria Math</vt:lpstr>
      <vt:lpstr>Franklin Gothic Book</vt:lpstr>
      <vt:lpstr>Perpetua</vt:lpstr>
      <vt:lpstr>Wingdings 2</vt:lpstr>
      <vt:lpstr>Equity</vt:lpstr>
      <vt:lpstr>Quantum Gravity at Low Energies </vt:lpstr>
      <vt:lpstr>What is quantum gravity?</vt:lpstr>
      <vt:lpstr>What is quantum gravity?</vt:lpstr>
      <vt:lpstr>What is quantum gravity?</vt:lpstr>
      <vt:lpstr>Claims about a quantum theory  of gravity</vt:lpstr>
      <vt:lpstr>Claims about a quantum theory  of gravity</vt:lpstr>
      <vt:lpstr>Claims about a quantum theory  of gravity</vt:lpstr>
      <vt:lpstr>Claims about a quantum theory  of gravity</vt:lpstr>
      <vt:lpstr>(Better) claims about a quantum theory of gravity</vt:lpstr>
      <vt:lpstr>(Better) claims about a quantum theory of gravity</vt:lpstr>
      <vt:lpstr>(Better) claims about a quantum theory of gravity</vt:lpstr>
      <vt:lpstr>(Better) claims about a quantum theory of gravity</vt:lpstr>
      <vt:lpstr>(Better) claims about a quantum theory of gravity</vt:lpstr>
      <vt:lpstr>PowerPoint Presentation</vt:lpstr>
      <vt:lpstr>PowerPoint Presentation</vt:lpstr>
      <vt:lpstr>Tests of QM on a gravitational background</vt:lpstr>
      <vt:lpstr>PowerPoint Presentation</vt:lpstr>
      <vt:lpstr>PowerPoint Presentation</vt:lpstr>
      <vt:lpstr>PowerPoint Presentation</vt:lpstr>
      <vt:lpstr>Quantum matter with Newtonian self-gravity</vt:lpstr>
      <vt:lpstr>PowerPoint Presentation</vt:lpstr>
      <vt:lpstr>PowerPoint Presentation</vt:lpstr>
      <vt:lpstr>Quantum matter with general-relativistic self-gravity</vt:lpstr>
      <vt:lpstr>Semiclassical Gravity</vt:lpstr>
      <vt:lpstr>Models of General relativity</vt:lpstr>
      <vt:lpstr>Applications of general relativity</vt:lpstr>
      <vt:lpstr>Applications of general relativity</vt:lpstr>
      <vt:lpstr>Applications of general relativity</vt:lpstr>
      <vt:lpstr>Applications of general relativity</vt:lpstr>
      <vt:lpstr>Applications of general relativity</vt:lpstr>
      <vt:lpstr>Applications of vacuum GR</vt:lpstr>
      <vt:lpstr>Applications of phenomenological GR</vt:lpstr>
      <vt:lpstr>Applications of semiclassical GR</vt:lpstr>
      <vt:lpstr>Applications of classical GR</vt:lpstr>
      <vt:lpstr>Limitations of semiclassical gravity</vt:lpstr>
      <vt:lpstr>The Page-Geilker experiment</vt:lpstr>
      <vt:lpstr>The Page-Geilker experiment</vt:lpstr>
      <vt:lpstr>The Page-Geilker experiment</vt:lpstr>
      <vt:lpstr>The Page-Geilker experiment</vt:lpstr>
      <vt:lpstr>PowerPoint Presentation</vt:lpstr>
      <vt:lpstr>Quantizing metric fluctuations</vt:lpstr>
      <vt:lpstr>Quantizing metric fluctuations</vt:lpstr>
      <vt:lpstr>Quantizing metric fluctuations</vt:lpstr>
      <vt:lpstr>Quantizing metric fluctuations</vt:lpstr>
      <vt:lpstr>QFT via path integrals</vt:lpstr>
      <vt:lpstr>QFT via path integrals</vt:lpstr>
      <vt:lpstr>Background field method (rough heuristic version) - I</vt:lpstr>
      <vt:lpstr>Background field method (rough heuristic version) - II</vt:lpstr>
      <vt:lpstr>Applying the background field method to LEQG</vt:lpstr>
      <vt:lpstr>Evidence for QED</vt:lpstr>
      <vt:lpstr>Evidence for LEQG</vt:lpstr>
      <vt:lpstr>Limitations of LEQG</vt:lpstr>
      <vt:lpstr>Limitations of LEQG</vt:lpstr>
      <vt:lpstr>Limitations of LEQG</vt:lpstr>
      <vt:lpstr>The Cosmological Constant Problem (general form)</vt:lpstr>
      <vt:lpstr>The Cosmological Constant Problem (general form)</vt:lpstr>
      <vt:lpstr>The Cosmological Constant Problem (general form)</vt:lpstr>
      <vt:lpstr>The Cosmological Constant Problem (general form)</vt:lpstr>
      <vt:lpstr>The Cosmological Constant Problem  (in the philosophy literature)</vt:lpstr>
      <vt:lpstr>The Cosmological Constant Problem  (in the philosophy literature)</vt:lpstr>
      <vt:lpstr>The Cosmological Constant Problem  (in the philosophy literature)</vt:lpstr>
      <vt:lpstr>The Cosmological Constant Problem  (in the philosophy literature)</vt:lpstr>
      <vt:lpstr>The Cosmological Constant Problem  (in the philosophy literature)</vt:lpstr>
      <vt:lpstr>The Cosmological Constant Problem  (in the philosophy literature)</vt:lpstr>
      <vt:lpstr>The Cosmological Constant Problem (from LEQG)</vt:lpstr>
      <vt:lpstr>The Cosmological Constant Problem (from LEQG)</vt:lpstr>
      <vt:lpstr>The Cosmological Constant Problem (from LEQG)</vt:lpstr>
      <vt:lpstr>The Cosmological Constant Problem (from LEQG)</vt:lpstr>
      <vt:lpstr>The Cosmological Constant Problem (from LEQG)</vt:lpstr>
      <vt:lpstr>Conclusions</vt:lpstr>
      <vt:lpstr>Conclusions</vt:lpstr>
      <vt:lpstr>Conclusions</vt:lpstr>
      <vt:lpstr>Conclusions</vt:lpstr>
      <vt:lpstr>Conclusions</vt:lpstr>
      <vt:lpstr>Conclusions</vt:lpstr>
      <vt:lpstr>Subsidiary material (not for main talk)</vt:lpstr>
      <vt:lpstr>Mattingly on Page-Geilker</vt:lpstr>
      <vt:lpstr>Interpretations of QM that permit a unitary description of Page-Geilker</vt:lpstr>
      <vt:lpstr>The Schwinger-Keldysh path integral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Diachronic Rationality (in the context of some simple games)</dc:title>
  <dc:creator>David</dc:creator>
  <cp:lastModifiedBy>David Wallace</cp:lastModifiedBy>
  <cp:revision>34</cp:revision>
  <dcterms:created xsi:type="dcterms:W3CDTF">2010-04-26T10:33:59Z</dcterms:created>
  <dcterms:modified xsi:type="dcterms:W3CDTF">2022-06-26T08:17:38Z</dcterms:modified>
</cp:coreProperties>
</file>